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475" r:id="rId2"/>
    <p:sldId id="869" r:id="rId3"/>
    <p:sldId id="1972" r:id="rId4"/>
    <p:sldId id="1962" r:id="rId5"/>
    <p:sldId id="800" r:id="rId6"/>
    <p:sldId id="801" r:id="rId7"/>
    <p:sldId id="803" r:id="rId8"/>
    <p:sldId id="804" r:id="rId9"/>
    <p:sldId id="807" r:id="rId10"/>
    <p:sldId id="751" r:id="rId11"/>
    <p:sldId id="813" r:id="rId12"/>
    <p:sldId id="814" r:id="rId13"/>
    <p:sldId id="817" r:id="rId14"/>
    <p:sldId id="818" r:id="rId15"/>
    <p:sldId id="864" r:id="rId16"/>
    <p:sldId id="866" r:id="rId17"/>
    <p:sldId id="867" r:id="rId18"/>
    <p:sldId id="868" r:id="rId19"/>
    <p:sldId id="821" r:id="rId20"/>
    <p:sldId id="826" r:id="rId21"/>
    <p:sldId id="1964" r:id="rId22"/>
    <p:sldId id="1965" r:id="rId23"/>
    <p:sldId id="1967" r:id="rId24"/>
    <p:sldId id="810" r:id="rId25"/>
    <p:sldId id="841" r:id="rId26"/>
    <p:sldId id="1968" r:id="rId27"/>
    <p:sldId id="846" r:id="rId28"/>
    <p:sldId id="1971" r:id="rId29"/>
    <p:sldId id="847" r:id="rId30"/>
    <p:sldId id="850" r:id="rId31"/>
    <p:sldId id="781" r:id="rId32"/>
  </p:sldIdLst>
  <p:sldSz cx="9144000" cy="6858000" type="screen4x3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D961"/>
    <a:srgbClr val="00B0F0"/>
    <a:srgbClr val="920000"/>
    <a:srgbClr val="FFC000"/>
    <a:srgbClr val="000000"/>
    <a:srgbClr val="FFFF66"/>
    <a:srgbClr val="139D51"/>
    <a:srgbClr val="275F90"/>
    <a:srgbClr val="265F92"/>
    <a:srgbClr val="10824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Stile medio 2 - Color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Stile medio 2 - Colore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Stile medio 2 - Color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Stile chiaro 3 - Colore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Stile con tema 1 - Color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22135" autoAdjust="0"/>
    <p:restoredTop sz="86447" autoAdjust="0"/>
  </p:normalViewPr>
  <p:slideViewPr>
    <p:cSldViewPr>
      <p:cViewPr varScale="1">
        <p:scale>
          <a:sx n="73" d="100"/>
          <a:sy n="73" d="100"/>
        </p:scale>
        <p:origin x="-5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renzo Rocca" userId="01c5f24c-2ade-433a-a687-5f23c9f7530d" providerId="ADAL" clId="{9B6F924D-E232-4C11-BB18-5BF6EA91647C}"/>
    <pc:docChg chg="undo redo custSel addSld delSld modSld">
      <pc:chgData name="Lorenzo Rocca" userId="01c5f24c-2ade-433a-a687-5f23c9f7530d" providerId="ADAL" clId="{9B6F924D-E232-4C11-BB18-5BF6EA91647C}" dt="2022-03-31T10:43:15.514" v="4398" actId="14100"/>
      <pc:docMkLst>
        <pc:docMk/>
      </pc:docMkLst>
      <pc:sldChg chg="modSp mod">
        <pc:chgData name="Lorenzo Rocca" userId="01c5f24c-2ade-433a-a687-5f23c9f7530d" providerId="ADAL" clId="{9B6F924D-E232-4C11-BB18-5BF6EA91647C}" dt="2022-03-31T10:35:53.882" v="4352" actId="404"/>
        <pc:sldMkLst>
          <pc:docMk/>
          <pc:sldMk cId="710330346" sldId="475"/>
        </pc:sldMkLst>
        <pc:spChg chg="mod">
          <ac:chgData name="Lorenzo Rocca" userId="01c5f24c-2ade-433a-a687-5f23c9f7530d" providerId="ADAL" clId="{9B6F924D-E232-4C11-BB18-5BF6EA91647C}" dt="2022-03-31T10:35:53.882" v="4352" actId="404"/>
          <ac:spMkLst>
            <pc:docMk/>
            <pc:sldMk cId="710330346" sldId="475"/>
            <ac:spMk id="16" creationId="{059E4019-64FA-6A4A-BE31-34F047CFC033}"/>
          </ac:spMkLst>
        </pc:spChg>
      </pc:sldChg>
      <pc:sldChg chg="del">
        <pc:chgData name="Lorenzo Rocca" userId="01c5f24c-2ade-433a-a687-5f23c9f7530d" providerId="ADAL" clId="{9B6F924D-E232-4C11-BB18-5BF6EA91647C}" dt="2022-03-31T07:58:01.451" v="1810" actId="2696"/>
        <pc:sldMkLst>
          <pc:docMk/>
          <pc:sldMk cId="4161770898" sldId="486"/>
        </pc:sldMkLst>
      </pc:sldChg>
      <pc:sldChg chg="del">
        <pc:chgData name="Lorenzo Rocca" userId="01c5f24c-2ade-433a-a687-5f23c9f7530d" providerId="ADAL" clId="{9B6F924D-E232-4C11-BB18-5BF6EA91647C}" dt="2022-03-31T07:58:01.451" v="1810" actId="2696"/>
        <pc:sldMkLst>
          <pc:docMk/>
          <pc:sldMk cId="306261545" sldId="503"/>
        </pc:sldMkLst>
      </pc:sldChg>
      <pc:sldChg chg="del">
        <pc:chgData name="Lorenzo Rocca" userId="01c5f24c-2ade-433a-a687-5f23c9f7530d" providerId="ADAL" clId="{9B6F924D-E232-4C11-BB18-5BF6EA91647C}" dt="2022-03-31T08:02:07.468" v="1867" actId="2696"/>
        <pc:sldMkLst>
          <pc:docMk/>
          <pc:sldMk cId="170408562" sldId="677"/>
        </pc:sldMkLst>
      </pc:sldChg>
      <pc:sldChg chg="del">
        <pc:chgData name="Lorenzo Rocca" userId="01c5f24c-2ade-433a-a687-5f23c9f7530d" providerId="ADAL" clId="{9B6F924D-E232-4C11-BB18-5BF6EA91647C}" dt="2022-03-31T07:57:38.137" v="1805" actId="2696"/>
        <pc:sldMkLst>
          <pc:docMk/>
          <pc:sldMk cId="3304437293" sldId="678"/>
        </pc:sldMkLst>
      </pc:sldChg>
      <pc:sldChg chg="del">
        <pc:chgData name="Lorenzo Rocca" userId="01c5f24c-2ade-433a-a687-5f23c9f7530d" providerId="ADAL" clId="{9B6F924D-E232-4C11-BB18-5BF6EA91647C}" dt="2022-03-31T07:07:45.914" v="50" actId="2696"/>
        <pc:sldMkLst>
          <pc:docMk/>
          <pc:sldMk cId="3061189117" sldId="730"/>
        </pc:sldMkLst>
      </pc:sldChg>
      <pc:sldChg chg="del">
        <pc:chgData name="Lorenzo Rocca" userId="01c5f24c-2ade-433a-a687-5f23c9f7530d" providerId="ADAL" clId="{9B6F924D-E232-4C11-BB18-5BF6EA91647C}" dt="2022-03-31T08:02:07.468" v="1867" actId="2696"/>
        <pc:sldMkLst>
          <pc:docMk/>
          <pc:sldMk cId="796371712" sldId="733"/>
        </pc:sldMkLst>
      </pc:sldChg>
      <pc:sldChg chg="del">
        <pc:chgData name="Lorenzo Rocca" userId="01c5f24c-2ade-433a-a687-5f23c9f7530d" providerId="ADAL" clId="{9B6F924D-E232-4C11-BB18-5BF6EA91647C}" dt="2022-03-31T08:02:07.468" v="1867" actId="2696"/>
        <pc:sldMkLst>
          <pc:docMk/>
          <pc:sldMk cId="1011371071" sldId="735"/>
        </pc:sldMkLst>
      </pc:sldChg>
      <pc:sldChg chg="del">
        <pc:chgData name="Lorenzo Rocca" userId="01c5f24c-2ade-433a-a687-5f23c9f7530d" providerId="ADAL" clId="{9B6F924D-E232-4C11-BB18-5BF6EA91647C}" dt="2022-03-31T07:57:35.189" v="1804" actId="2696"/>
        <pc:sldMkLst>
          <pc:docMk/>
          <pc:sldMk cId="1092681712" sldId="737"/>
        </pc:sldMkLst>
      </pc:sldChg>
      <pc:sldChg chg="del">
        <pc:chgData name="Lorenzo Rocca" userId="01c5f24c-2ade-433a-a687-5f23c9f7530d" providerId="ADAL" clId="{9B6F924D-E232-4C11-BB18-5BF6EA91647C}" dt="2022-03-31T07:57:44.949" v="1806" actId="2696"/>
        <pc:sldMkLst>
          <pc:docMk/>
          <pc:sldMk cId="1679837455" sldId="739"/>
        </pc:sldMkLst>
      </pc:sldChg>
      <pc:sldChg chg="del">
        <pc:chgData name="Lorenzo Rocca" userId="01c5f24c-2ade-433a-a687-5f23c9f7530d" providerId="ADAL" clId="{9B6F924D-E232-4C11-BB18-5BF6EA91647C}" dt="2022-03-31T07:57:50.695" v="1807" actId="2696"/>
        <pc:sldMkLst>
          <pc:docMk/>
          <pc:sldMk cId="4072882813" sldId="741"/>
        </pc:sldMkLst>
      </pc:sldChg>
      <pc:sldChg chg="del">
        <pc:chgData name="Lorenzo Rocca" userId="01c5f24c-2ade-433a-a687-5f23c9f7530d" providerId="ADAL" clId="{9B6F924D-E232-4C11-BB18-5BF6EA91647C}" dt="2022-03-31T07:57:52.062" v="1808" actId="2696"/>
        <pc:sldMkLst>
          <pc:docMk/>
          <pc:sldMk cId="1782540013" sldId="743"/>
        </pc:sldMkLst>
      </pc:sldChg>
      <pc:sldChg chg="del">
        <pc:chgData name="Lorenzo Rocca" userId="01c5f24c-2ade-433a-a687-5f23c9f7530d" providerId="ADAL" clId="{9B6F924D-E232-4C11-BB18-5BF6EA91647C}" dt="2022-03-31T07:57:53.426" v="1809" actId="2696"/>
        <pc:sldMkLst>
          <pc:docMk/>
          <pc:sldMk cId="3591071141" sldId="745"/>
        </pc:sldMkLst>
      </pc:sldChg>
      <pc:sldChg chg="del">
        <pc:chgData name="Lorenzo Rocca" userId="01c5f24c-2ade-433a-a687-5f23c9f7530d" providerId="ADAL" clId="{9B6F924D-E232-4C11-BB18-5BF6EA91647C}" dt="2022-03-31T07:58:01.451" v="1810" actId="2696"/>
        <pc:sldMkLst>
          <pc:docMk/>
          <pc:sldMk cId="2078845497" sldId="747"/>
        </pc:sldMkLst>
      </pc:sldChg>
      <pc:sldChg chg="del">
        <pc:chgData name="Lorenzo Rocca" userId="01c5f24c-2ade-433a-a687-5f23c9f7530d" providerId="ADAL" clId="{9B6F924D-E232-4C11-BB18-5BF6EA91647C}" dt="2022-03-31T07:58:51.478" v="1816" actId="2696"/>
        <pc:sldMkLst>
          <pc:docMk/>
          <pc:sldMk cId="219044914" sldId="749"/>
        </pc:sldMkLst>
      </pc:sldChg>
      <pc:sldChg chg="del">
        <pc:chgData name="Lorenzo Rocca" userId="01c5f24c-2ade-433a-a687-5f23c9f7530d" providerId="ADAL" clId="{9B6F924D-E232-4C11-BB18-5BF6EA91647C}" dt="2022-03-31T07:58:03.193" v="1811" actId="2696"/>
        <pc:sldMkLst>
          <pc:docMk/>
          <pc:sldMk cId="1719824098" sldId="751"/>
        </pc:sldMkLst>
      </pc:sldChg>
      <pc:sldChg chg="delSp modSp add mod">
        <pc:chgData name="Lorenzo Rocca" userId="01c5f24c-2ade-433a-a687-5f23c9f7530d" providerId="ADAL" clId="{9B6F924D-E232-4C11-BB18-5BF6EA91647C}" dt="2022-03-31T09:32:20.548" v="3036" actId="207"/>
        <pc:sldMkLst>
          <pc:docMk/>
          <pc:sldMk cId="1846908875" sldId="751"/>
        </pc:sldMkLst>
        <pc:spChg chg="mod">
          <ac:chgData name="Lorenzo Rocca" userId="01c5f24c-2ade-433a-a687-5f23c9f7530d" providerId="ADAL" clId="{9B6F924D-E232-4C11-BB18-5BF6EA91647C}" dt="2022-03-31T09:32:20.548" v="3036" actId="207"/>
          <ac:spMkLst>
            <pc:docMk/>
            <pc:sldMk cId="1846908875" sldId="751"/>
            <ac:spMk id="14" creationId="{00000000-0000-0000-0000-000000000000}"/>
          </ac:spMkLst>
        </pc:spChg>
        <pc:cxnChg chg="del">
          <ac:chgData name="Lorenzo Rocca" userId="01c5f24c-2ade-433a-a687-5f23c9f7530d" providerId="ADAL" clId="{9B6F924D-E232-4C11-BB18-5BF6EA91647C}" dt="2022-03-31T09:31:24.229" v="3035" actId="478"/>
          <ac:cxnSpMkLst>
            <pc:docMk/>
            <pc:sldMk cId="1846908875" sldId="751"/>
            <ac:cxnSpMk id="10" creationId="{D322F667-438A-614D-89DE-302EF64397EE}"/>
          </ac:cxnSpMkLst>
        </pc:cxnChg>
      </pc:sldChg>
      <pc:sldChg chg="del">
        <pc:chgData name="Lorenzo Rocca" userId="01c5f24c-2ade-433a-a687-5f23c9f7530d" providerId="ADAL" clId="{9B6F924D-E232-4C11-BB18-5BF6EA91647C}" dt="2022-03-31T07:58:51.478" v="1816" actId="2696"/>
        <pc:sldMkLst>
          <pc:docMk/>
          <pc:sldMk cId="3230808158" sldId="752"/>
        </pc:sldMkLst>
      </pc:sldChg>
      <pc:sldChg chg="addSp delSp modSp mod">
        <pc:chgData name="Lorenzo Rocca" userId="01c5f24c-2ade-433a-a687-5f23c9f7530d" providerId="ADAL" clId="{9B6F924D-E232-4C11-BB18-5BF6EA91647C}" dt="2022-03-31T10:43:15.514" v="4398" actId="14100"/>
        <pc:sldMkLst>
          <pc:docMk/>
          <pc:sldMk cId="868472318" sldId="781"/>
        </pc:sldMkLst>
        <pc:picChg chg="mod">
          <ac:chgData name="Lorenzo Rocca" userId="01c5f24c-2ade-433a-a687-5f23c9f7530d" providerId="ADAL" clId="{9B6F924D-E232-4C11-BB18-5BF6EA91647C}" dt="2022-03-31T10:34:19.916" v="4342" actId="1076"/>
          <ac:picMkLst>
            <pc:docMk/>
            <pc:sldMk cId="868472318" sldId="781"/>
            <ac:picMk id="6" creationId="{00000000-0000-0000-0000-000000000000}"/>
          </ac:picMkLst>
        </pc:picChg>
        <pc:picChg chg="del">
          <ac:chgData name="Lorenzo Rocca" userId="01c5f24c-2ade-433a-a687-5f23c9f7530d" providerId="ADAL" clId="{9B6F924D-E232-4C11-BB18-5BF6EA91647C}" dt="2022-03-31T10:43:04.585" v="4394" actId="478"/>
          <ac:picMkLst>
            <pc:docMk/>
            <pc:sldMk cId="868472318" sldId="781"/>
            <ac:picMk id="7" creationId="{00000000-0000-0000-0000-000000000000}"/>
          </ac:picMkLst>
        </pc:picChg>
        <pc:picChg chg="add mod">
          <ac:chgData name="Lorenzo Rocca" userId="01c5f24c-2ade-433a-a687-5f23c9f7530d" providerId="ADAL" clId="{9B6F924D-E232-4C11-BB18-5BF6EA91647C}" dt="2022-03-31T10:43:15.514" v="4398" actId="14100"/>
          <ac:picMkLst>
            <pc:docMk/>
            <pc:sldMk cId="868472318" sldId="781"/>
            <ac:picMk id="11" creationId="{7435241F-7D7C-4A3E-9D9E-74B447CFD98F}"/>
          </ac:picMkLst>
        </pc:picChg>
      </pc:sldChg>
      <pc:sldChg chg="del">
        <pc:chgData name="Lorenzo Rocca" userId="01c5f24c-2ade-433a-a687-5f23c9f7530d" providerId="ADAL" clId="{9B6F924D-E232-4C11-BB18-5BF6EA91647C}" dt="2022-03-31T08:02:07.468" v="1867" actId="2696"/>
        <pc:sldMkLst>
          <pc:docMk/>
          <pc:sldMk cId="837939882" sldId="783"/>
        </pc:sldMkLst>
      </pc:sldChg>
      <pc:sldChg chg="del">
        <pc:chgData name="Lorenzo Rocca" userId="01c5f24c-2ade-433a-a687-5f23c9f7530d" providerId="ADAL" clId="{9B6F924D-E232-4C11-BB18-5BF6EA91647C}" dt="2022-03-31T08:02:07.468" v="1867" actId="2696"/>
        <pc:sldMkLst>
          <pc:docMk/>
          <pc:sldMk cId="4176984032" sldId="785"/>
        </pc:sldMkLst>
      </pc:sldChg>
      <pc:sldChg chg="modSp del mod">
        <pc:chgData name="Lorenzo Rocca" userId="01c5f24c-2ade-433a-a687-5f23c9f7530d" providerId="ADAL" clId="{9B6F924D-E232-4C11-BB18-5BF6EA91647C}" dt="2022-03-31T07:23:06.302" v="1064" actId="2696"/>
        <pc:sldMkLst>
          <pc:docMk/>
          <pc:sldMk cId="3233903198" sldId="787"/>
        </pc:sldMkLst>
        <pc:spChg chg="mod">
          <ac:chgData name="Lorenzo Rocca" userId="01c5f24c-2ade-433a-a687-5f23c9f7530d" providerId="ADAL" clId="{9B6F924D-E232-4C11-BB18-5BF6EA91647C}" dt="2022-03-31T06:56:42.089" v="3" actId="27636"/>
          <ac:spMkLst>
            <pc:docMk/>
            <pc:sldMk cId="3233903198" sldId="787"/>
            <ac:spMk id="5" creationId="{00000000-0000-0000-0000-000000000000}"/>
          </ac:spMkLst>
        </pc:spChg>
      </pc:sldChg>
      <pc:sldChg chg="del">
        <pc:chgData name="Lorenzo Rocca" userId="01c5f24c-2ade-433a-a687-5f23c9f7530d" providerId="ADAL" clId="{9B6F924D-E232-4C11-BB18-5BF6EA91647C}" dt="2022-03-31T08:02:07.468" v="1867" actId="2696"/>
        <pc:sldMkLst>
          <pc:docMk/>
          <pc:sldMk cId="2894985386" sldId="789"/>
        </pc:sldMkLst>
      </pc:sldChg>
      <pc:sldChg chg="del">
        <pc:chgData name="Lorenzo Rocca" userId="01c5f24c-2ade-433a-a687-5f23c9f7530d" providerId="ADAL" clId="{9B6F924D-E232-4C11-BB18-5BF6EA91647C}" dt="2022-03-31T08:02:07.468" v="1867" actId="2696"/>
        <pc:sldMkLst>
          <pc:docMk/>
          <pc:sldMk cId="3351234549" sldId="791"/>
        </pc:sldMkLst>
      </pc:sldChg>
      <pc:sldChg chg="del">
        <pc:chgData name="Lorenzo Rocca" userId="01c5f24c-2ade-433a-a687-5f23c9f7530d" providerId="ADAL" clId="{9B6F924D-E232-4C11-BB18-5BF6EA91647C}" dt="2022-03-31T08:02:07.468" v="1867" actId="2696"/>
        <pc:sldMkLst>
          <pc:docMk/>
          <pc:sldMk cId="4223677479" sldId="793"/>
        </pc:sldMkLst>
      </pc:sldChg>
      <pc:sldChg chg="del">
        <pc:chgData name="Lorenzo Rocca" userId="01c5f24c-2ade-433a-a687-5f23c9f7530d" providerId="ADAL" clId="{9B6F924D-E232-4C11-BB18-5BF6EA91647C}" dt="2022-03-31T08:02:07.468" v="1867" actId="2696"/>
        <pc:sldMkLst>
          <pc:docMk/>
          <pc:sldMk cId="331935361" sldId="794"/>
        </pc:sldMkLst>
      </pc:sldChg>
      <pc:sldChg chg="del">
        <pc:chgData name="Lorenzo Rocca" userId="01c5f24c-2ade-433a-a687-5f23c9f7530d" providerId="ADAL" clId="{9B6F924D-E232-4C11-BB18-5BF6EA91647C}" dt="2022-03-31T08:02:07.468" v="1867" actId="2696"/>
        <pc:sldMkLst>
          <pc:docMk/>
          <pc:sldMk cId="3355835427" sldId="795"/>
        </pc:sldMkLst>
      </pc:sldChg>
      <pc:sldChg chg="del">
        <pc:chgData name="Lorenzo Rocca" userId="01c5f24c-2ade-433a-a687-5f23c9f7530d" providerId="ADAL" clId="{9B6F924D-E232-4C11-BB18-5BF6EA91647C}" dt="2022-03-31T08:02:07.468" v="1867" actId="2696"/>
        <pc:sldMkLst>
          <pc:docMk/>
          <pc:sldMk cId="1219332439" sldId="796"/>
        </pc:sldMkLst>
      </pc:sldChg>
      <pc:sldChg chg="del">
        <pc:chgData name="Lorenzo Rocca" userId="01c5f24c-2ade-433a-a687-5f23c9f7530d" providerId="ADAL" clId="{9B6F924D-E232-4C11-BB18-5BF6EA91647C}" dt="2022-03-31T08:02:07.468" v="1867" actId="2696"/>
        <pc:sldMkLst>
          <pc:docMk/>
          <pc:sldMk cId="1319616098" sldId="797"/>
        </pc:sldMkLst>
      </pc:sldChg>
      <pc:sldChg chg="del">
        <pc:chgData name="Lorenzo Rocca" userId="01c5f24c-2ade-433a-a687-5f23c9f7530d" providerId="ADAL" clId="{9B6F924D-E232-4C11-BB18-5BF6EA91647C}" dt="2022-03-31T08:02:07.468" v="1867" actId="2696"/>
        <pc:sldMkLst>
          <pc:docMk/>
          <pc:sldMk cId="947062825" sldId="798"/>
        </pc:sldMkLst>
      </pc:sldChg>
      <pc:sldChg chg="del">
        <pc:chgData name="Lorenzo Rocca" userId="01c5f24c-2ade-433a-a687-5f23c9f7530d" providerId="ADAL" clId="{9B6F924D-E232-4C11-BB18-5BF6EA91647C}" dt="2022-03-31T08:02:07.468" v="1867" actId="2696"/>
        <pc:sldMkLst>
          <pc:docMk/>
          <pc:sldMk cId="1863494070" sldId="799"/>
        </pc:sldMkLst>
      </pc:sldChg>
      <pc:sldChg chg="modSp add mod modAnim">
        <pc:chgData name="Lorenzo Rocca" userId="01c5f24c-2ade-433a-a687-5f23c9f7530d" providerId="ADAL" clId="{9B6F924D-E232-4C11-BB18-5BF6EA91647C}" dt="2022-03-31T09:15:02.180" v="2769"/>
        <pc:sldMkLst>
          <pc:docMk/>
          <pc:sldMk cId="1247696916" sldId="800"/>
        </pc:sldMkLst>
        <pc:spChg chg="mod">
          <ac:chgData name="Lorenzo Rocca" userId="01c5f24c-2ade-433a-a687-5f23c9f7530d" providerId="ADAL" clId="{9B6F924D-E232-4C11-BB18-5BF6EA91647C}" dt="2022-03-31T09:12:06.841" v="2751" actId="2711"/>
          <ac:spMkLst>
            <pc:docMk/>
            <pc:sldMk cId="1247696916" sldId="800"/>
            <ac:spMk id="4" creationId="{00000000-0000-0000-0000-000000000000}"/>
          </ac:spMkLst>
        </pc:spChg>
        <pc:spChg chg="mod">
          <ac:chgData name="Lorenzo Rocca" userId="01c5f24c-2ade-433a-a687-5f23c9f7530d" providerId="ADAL" clId="{9B6F924D-E232-4C11-BB18-5BF6EA91647C}" dt="2022-03-31T09:13:31.819" v="2759" actId="207"/>
          <ac:spMkLst>
            <pc:docMk/>
            <pc:sldMk cId="1247696916" sldId="800"/>
            <ac:spMk id="5" creationId="{00000000-0000-0000-0000-000000000000}"/>
          </ac:spMkLst>
        </pc:spChg>
        <pc:spChg chg="mod">
          <ac:chgData name="Lorenzo Rocca" userId="01c5f24c-2ade-433a-a687-5f23c9f7530d" providerId="ADAL" clId="{9B6F924D-E232-4C11-BB18-5BF6EA91647C}" dt="2022-03-31T09:13:37.126" v="2760" actId="207"/>
          <ac:spMkLst>
            <pc:docMk/>
            <pc:sldMk cId="1247696916" sldId="800"/>
            <ac:spMk id="8" creationId="{00000000-0000-0000-0000-000000000000}"/>
          </ac:spMkLst>
        </pc:spChg>
      </pc:sldChg>
      <pc:sldChg chg="del">
        <pc:chgData name="Lorenzo Rocca" userId="01c5f24c-2ade-433a-a687-5f23c9f7530d" providerId="ADAL" clId="{9B6F924D-E232-4C11-BB18-5BF6EA91647C}" dt="2022-03-31T07:09:16.914" v="51" actId="2696"/>
        <pc:sldMkLst>
          <pc:docMk/>
          <pc:sldMk cId="3514975215" sldId="800"/>
        </pc:sldMkLst>
      </pc:sldChg>
      <pc:sldChg chg="modSp add mod">
        <pc:chgData name="Lorenzo Rocca" userId="01c5f24c-2ade-433a-a687-5f23c9f7530d" providerId="ADAL" clId="{9B6F924D-E232-4C11-BB18-5BF6EA91647C}" dt="2022-03-31T09:16:11.917" v="2775" actId="2711"/>
        <pc:sldMkLst>
          <pc:docMk/>
          <pc:sldMk cId="1084245015" sldId="801"/>
        </pc:sldMkLst>
        <pc:spChg chg="mod">
          <ac:chgData name="Lorenzo Rocca" userId="01c5f24c-2ade-433a-a687-5f23c9f7530d" providerId="ADAL" clId="{9B6F924D-E232-4C11-BB18-5BF6EA91647C}" dt="2022-03-31T09:14:09.508" v="2765" actId="2711"/>
          <ac:spMkLst>
            <pc:docMk/>
            <pc:sldMk cId="1084245015" sldId="801"/>
            <ac:spMk id="2" creationId="{00000000-0000-0000-0000-000000000000}"/>
          </ac:spMkLst>
        </pc:spChg>
        <pc:spChg chg="mod">
          <ac:chgData name="Lorenzo Rocca" userId="01c5f24c-2ade-433a-a687-5f23c9f7530d" providerId="ADAL" clId="{9B6F924D-E232-4C11-BB18-5BF6EA91647C}" dt="2022-03-31T09:16:11.917" v="2775" actId="2711"/>
          <ac:spMkLst>
            <pc:docMk/>
            <pc:sldMk cId="1084245015" sldId="801"/>
            <ac:spMk id="3" creationId="{00000000-0000-0000-0000-000000000000}"/>
          </ac:spMkLst>
        </pc:spChg>
        <pc:spChg chg="mod">
          <ac:chgData name="Lorenzo Rocca" userId="01c5f24c-2ade-433a-a687-5f23c9f7530d" providerId="ADAL" clId="{9B6F924D-E232-4C11-BB18-5BF6EA91647C}" dt="2022-03-31T09:14:16.861" v="2766"/>
          <ac:spMkLst>
            <pc:docMk/>
            <pc:sldMk cId="1084245015" sldId="801"/>
            <ac:spMk id="8" creationId="{00000000-0000-0000-0000-000000000000}"/>
          </ac:spMkLst>
        </pc:spChg>
      </pc:sldChg>
      <pc:sldChg chg="del">
        <pc:chgData name="Lorenzo Rocca" userId="01c5f24c-2ade-433a-a687-5f23c9f7530d" providerId="ADAL" clId="{9B6F924D-E232-4C11-BB18-5BF6EA91647C}" dt="2022-03-31T07:09:16.914" v="51" actId="2696"/>
        <pc:sldMkLst>
          <pc:docMk/>
          <pc:sldMk cId="1598933326" sldId="801"/>
        </pc:sldMkLst>
      </pc:sldChg>
      <pc:sldChg chg="add del">
        <pc:chgData name="Lorenzo Rocca" userId="01c5f24c-2ade-433a-a687-5f23c9f7530d" providerId="ADAL" clId="{9B6F924D-E232-4C11-BB18-5BF6EA91647C}" dt="2022-03-31T07:10:59.922" v="114" actId="2696"/>
        <pc:sldMkLst>
          <pc:docMk/>
          <pc:sldMk cId="497818301" sldId="802"/>
        </pc:sldMkLst>
      </pc:sldChg>
      <pc:sldChg chg="del">
        <pc:chgData name="Lorenzo Rocca" userId="01c5f24c-2ade-433a-a687-5f23c9f7530d" providerId="ADAL" clId="{9B6F924D-E232-4C11-BB18-5BF6EA91647C}" dt="2022-03-31T07:09:16.914" v="51" actId="2696"/>
        <pc:sldMkLst>
          <pc:docMk/>
          <pc:sldMk cId="2129440239" sldId="802"/>
        </pc:sldMkLst>
      </pc:sldChg>
      <pc:sldChg chg="delSp modSp add mod modAnim">
        <pc:chgData name="Lorenzo Rocca" userId="01c5f24c-2ade-433a-a687-5f23c9f7530d" providerId="ADAL" clId="{9B6F924D-E232-4C11-BB18-5BF6EA91647C}" dt="2022-03-31T09:20:04.539" v="2876" actId="20577"/>
        <pc:sldMkLst>
          <pc:docMk/>
          <pc:sldMk cId="1552965983" sldId="803"/>
        </pc:sldMkLst>
        <pc:spChg chg="mod">
          <ac:chgData name="Lorenzo Rocca" userId="01c5f24c-2ade-433a-a687-5f23c9f7530d" providerId="ADAL" clId="{9B6F924D-E232-4C11-BB18-5BF6EA91647C}" dt="2022-03-31T09:20:04.539" v="2876" actId="20577"/>
          <ac:spMkLst>
            <pc:docMk/>
            <pc:sldMk cId="1552965983" sldId="803"/>
            <ac:spMk id="2" creationId="{00000000-0000-0000-0000-000000000000}"/>
          </ac:spMkLst>
        </pc:spChg>
        <pc:spChg chg="mod">
          <ac:chgData name="Lorenzo Rocca" userId="01c5f24c-2ade-433a-a687-5f23c9f7530d" providerId="ADAL" clId="{9B6F924D-E232-4C11-BB18-5BF6EA91647C}" dt="2022-03-31T09:18:58.834" v="2854" actId="14100"/>
          <ac:spMkLst>
            <pc:docMk/>
            <pc:sldMk cId="1552965983" sldId="803"/>
            <ac:spMk id="3" creationId="{00000000-0000-0000-0000-000000000000}"/>
          </ac:spMkLst>
        </pc:spChg>
        <pc:spChg chg="del">
          <ac:chgData name="Lorenzo Rocca" userId="01c5f24c-2ade-433a-a687-5f23c9f7530d" providerId="ADAL" clId="{9B6F924D-E232-4C11-BB18-5BF6EA91647C}" dt="2022-03-31T07:11:59.152" v="166" actId="478"/>
          <ac:spMkLst>
            <pc:docMk/>
            <pc:sldMk cId="1552965983" sldId="803"/>
            <ac:spMk id="4" creationId="{00000000-0000-0000-0000-000000000000}"/>
          </ac:spMkLst>
        </pc:spChg>
      </pc:sldChg>
      <pc:sldChg chg="del">
        <pc:chgData name="Lorenzo Rocca" userId="01c5f24c-2ade-433a-a687-5f23c9f7530d" providerId="ADAL" clId="{9B6F924D-E232-4C11-BB18-5BF6EA91647C}" dt="2022-03-31T07:09:16.914" v="51" actId="2696"/>
        <pc:sldMkLst>
          <pc:docMk/>
          <pc:sldMk cId="3799518228" sldId="803"/>
        </pc:sldMkLst>
      </pc:sldChg>
      <pc:sldChg chg="addSp delSp modSp add mod delAnim modAnim">
        <pc:chgData name="Lorenzo Rocca" userId="01c5f24c-2ade-433a-a687-5f23c9f7530d" providerId="ADAL" clId="{9B6F924D-E232-4C11-BB18-5BF6EA91647C}" dt="2022-03-31T09:29:14.908" v="3018"/>
        <pc:sldMkLst>
          <pc:docMk/>
          <pc:sldMk cId="2412484467" sldId="804"/>
        </pc:sldMkLst>
        <pc:spChg chg="del">
          <ac:chgData name="Lorenzo Rocca" userId="01c5f24c-2ade-433a-a687-5f23c9f7530d" providerId="ADAL" clId="{9B6F924D-E232-4C11-BB18-5BF6EA91647C}" dt="2022-03-31T07:15:56.841" v="442" actId="478"/>
          <ac:spMkLst>
            <pc:docMk/>
            <pc:sldMk cId="2412484467" sldId="804"/>
            <ac:spMk id="2" creationId="{00000000-0000-0000-0000-000000000000}"/>
          </ac:spMkLst>
        </pc:spChg>
        <pc:spChg chg="mod">
          <ac:chgData name="Lorenzo Rocca" userId="01c5f24c-2ade-433a-a687-5f23c9f7530d" providerId="ADAL" clId="{9B6F924D-E232-4C11-BB18-5BF6EA91647C}" dt="2022-03-31T09:19:52.566" v="2862" actId="403"/>
          <ac:spMkLst>
            <pc:docMk/>
            <pc:sldMk cId="2412484467" sldId="804"/>
            <ac:spMk id="6" creationId="{00000000-0000-0000-0000-000000000000}"/>
          </ac:spMkLst>
        </pc:spChg>
        <pc:spChg chg="del mod">
          <ac:chgData name="Lorenzo Rocca" userId="01c5f24c-2ade-433a-a687-5f23c9f7530d" providerId="ADAL" clId="{9B6F924D-E232-4C11-BB18-5BF6EA91647C}" dt="2022-03-31T07:16:58.938" v="564" actId="478"/>
          <ac:spMkLst>
            <pc:docMk/>
            <pc:sldMk cId="2412484467" sldId="804"/>
            <ac:spMk id="7" creationId="{00000000-0000-0000-0000-000000000000}"/>
          </ac:spMkLst>
        </pc:spChg>
        <pc:spChg chg="mod">
          <ac:chgData name="Lorenzo Rocca" userId="01c5f24c-2ade-433a-a687-5f23c9f7530d" providerId="ADAL" clId="{9B6F924D-E232-4C11-BB18-5BF6EA91647C}" dt="2022-03-31T09:27:33.368" v="2996" actId="1076"/>
          <ac:spMkLst>
            <pc:docMk/>
            <pc:sldMk cId="2412484467" sldId="804"/>
            <ac:spMk id="8" creationId="{00000000-0000-0000-0000-000000000000}"/>
          </ac:spMkLst>
        </pc:spChg>
        <pc:spChg chg="add mod">
          <ac:chgData name="Lorenzo Rocca" userId="01c5f24c-2ade-433a-a687-5f23c9f7530d" providerId="ADAL" clId="{9B6F924D-E232-4C11-BB18-5BF6EA91647C}" dt="2022-03-31T09:28:09.093" v="3004" actId="1076"/>
          <ac:spMkLst>
            <pc:docMk/>
            <pc:sldMk cId="2412484467" sldId="804"/>
            <ac:spMk id="10" creationId="{25D19641-2DFA-4CDD-96BB-64030EA275F8}"/>
          </ac:spMkLst>
        </pc:spChg>
        <pc:spChg chg="add mod">
          <ac:chgData name="Lorenzo Rocca" userId="01c5f24c-2ade-433a-a687-5f23c9f7530d" providerId="ADAL" clId="{9B6F924D-E232-4C11-BB18-5BF6EA91647C}" dt="2022-03-31T09:28:57.202" v="3015" actId="14100"/>
          <ac:spMkLst>
            <pc:docMk/>
            <pc:sldMk cId="2412484467" sldId="804"/>
            <ac:spMk id="11" creationId="{2B83E3D4-D5B4-44B6-A165-7AA47F56BA98}"/>
          </ac:spMkLst>
        </pc:spChg>
        <pc:spChg chg="mod">
          <ac:chgData name="Lorenzo Rocca" userId="01c5f24c-2ade-433a-a687-5f23c9f7530d" providerId="ADAL" clId="{9B6F924D-E232-4C11-BB18-5BF6EA91647C}" dt="2022-03-31T09:27:29.557" v="2995" actId="1076"/>
          <ac:spMkLst>
            <pc:docMk/>
            <pc:sldMk cId="2412484467" sldId="804"/>
            <ac:spMk id="82946" creationId="{00000000-0000-0000-0000-000000000000}"/>
          </ac:spMkLst>
        </pc:spChg>
        <pc:picChg chg="add mod">
          <ac:chgData name="Lorenzo Rocca" userId="01c5f24c-2ade-433a-a687-5f23c9f7530d" providerId="ADAL" clId="{9B6F924D-E232-4C11-BB18-5BF6EA91647C}" dt="2022-03-31T09:27:52.252" v="3001" actId="14100"/>
          <ac:picMkLst>
            <pc:docMk/>
            <pc:sldMk cId="2412484467" sldId="804"/>
            <ac:picMk id="7" creationId="{3CC597C1-F80E-4B5B-BC6C-F612450145D0}"/>
          </ac:picMkLst>
        </pc:picChg>
        <pc:picChg chg="add del mod">
          <ac:chgData name="Lorenzo Rocca" userId="01c5f24c-2ade-433a-a687-5f23c9f7530d" providerId="ADAL" clId="{9B6F924D-E232-4C11-BB18-5BF6EA91647C}" dt="2022-03-31T09:26:53.856" v="2992" actId="478"/>
          <ac:picMkLst>
            <pc:docMk/>
            <pc:sldMk cId="2412484467" sldId="804"/>
            <ac:picMk id="9" creationId="{8649A36D-7A7E-4339-9616-D8D72F5717DB}"/>
          </ac:picMkLst>
        </pc:picChg>
        <pc:picChg chg="mod">
          <ac:chgData name="Lorenzo Rocca" userId="01c5f24c-2ade-433a-a687-5f23c9f7530d" providerId="ADAL" clId="{9B6F924D-E232-4C11-BB18-5BF6EA91647C}" dt="2022-03-31T09:28:32.045" v="3010" actId="1076"/>
          <ac:picMkLst>
            <pc:docMk/>
            <pc:sldMk cId="2412484467" sldId="804"/>
            <ac:picMk id="82947" creationId="{00000000-0000-0000-0000-000000000000}"/>
          </ac:picMkLst>
        </pc:picChg>
        <pc:picChg chg="del">
          <ac:chgData name="Lorenzo Rocca" userId="01c5f24c-2ade-433a-a687-5f23c9f7530d" providerId="ADAL" clId="{9B6F924D-E232-4C11-BB18-5BF6EA91647C}" dt="2022-03-31T07:19:28.612" v="691" actId="478"/>
          <ac:picMkLst>
            <pc:docMk/>
            <pc:sldMk cId="2412484467" sldId="804"/>
            <ac:picMk id="82950" creationId="{00000000-0000-0000-0000-000000000000}"/>
          </ac:picMkLst>
        </pc:picChg>
      </pc:sldChg>
      <pc:sldChg chg="del">
        <pc:chgData name="Lorenzo Rocca" userId="01c5f24c-2ade-433a-a687-5f23c9f7530d" providerId="ADAL" clId="{9B6F924D-E232-4C11-BB18-5BF6EA91647C}" dt="2022-03-31T07:09:16.914" v="51" actId="2696"/>
        <pc:sldMkLst>
          <pc:docMk/>
          <pc:sldMk cId="3406198096" sldId="804"/>
        </pc:sldMkLst>
      </pc:sldChg>
      <pc:sldChg chg="modSp add del mod">
        <pc:chgData name="Lorenzo Rocca" userId="01c5f24c-2ade-433a-a687-5f23c9f7530d" providerId="ADAL" clId="{9B6F924D-E232-4C11-BB18-5BF6EA91647C}" dt="2022-03-31T09:28:59.571" v="3016" actId="2696"/>
        <pc:sldMkLst>
          <pc:docMk/>
          <pc:sldMk cId="1567056483" sldId="805"/>
        </pc:sldMkLst>
        <pc:spChg chg="mod">
          <ac:chgData name="Lorenzo Rocca" userId="01c5f24c-2ade-433a-a687-5f23c9f7530d" providerId="ADAL" clId="{9B6F924D-E232-4C11-BB18-5BF6EA91647C}" dt="2022-03-31T09:28:00.788" v="3002" actId="208"/>
          <ac:spMkLst>
            <pc:docMk/>
            <pc:sldMk cId="1567056483" sldId="805"/>
            <ac:spMk id="3" creationId="{00000000-0000-0000-0000-000000000000}"/>
          </ac:spMkLst>
        </pc:spChg>
        <pc:spChg chg="mod">
          <ac:chgData name="Lorenzo Rocca" userId="01c5f24c-2ade-433a-a687-5f23c9f7530d" providerId="ADAL" clId="{9B6F924D-E232-4C11-BB18-5BF6EA91647C}" dt="2022-03-31T09:21:29.195" v="2921" actId="20577"/>
          <ac:spMkLst>
            <pc:docMk/>
            <pc:sldMk cId="1567056483" sldId="805"/>
            <ac:spMk id="7" creationId="{00000000-0000-0000-0000-000000000000}"/>
          </ac:spMkLst>
        </pc:spChg>
        <pc:spChg chg="mod">
          <ac:chgData name="Lorenzo Rocca" userId="01c5f24c-2ade-433a-a687-5f23c9f7530d" providerId="ADAL" clId="{9B6F924D-E232-4C11-BB18-5BF6EA91647C}" dt="2022-03-31T09:21:04.674" v="2894" actId="1076"/>
          <ac:spMkLst>
            <pc:docMk/>
            <pc:sldMk cId="1567056483" sldId="805"/>
            <ac:spMk id="8" creationId="{00000000-0000-0000-0000-000000000000}"/>
          </ac:spMkLst>
        </pc:spChg>
        <pc:picChg chg="mod modCrop">
          <ac:chgData name="Lorenzo Rocca" userId="01c5f24c-2ade-433a-a687-5f23c9f7530d" providerId="ADAL" clId="{9B6F924D-E232-4C11-BB18-5BF6EA91647C}" dt="2022-03-31T09:27:13.583" v="2993" actId="732"/>
          <ac:picMkLst>
            <pc:docMk/>
            <pc:sldMk cId="1567056483" sldId="805"/>
            <ac:picMk id="2" creationId="{00000000-0000-0000-0000-000000000000}"/>
          </ac:picMkLst>
        </pc:picChg>
      </pc:sldChg>
      <pc:sldChg chg="del">
        <pc:chgData name="Lorenzo Rocca" userId="01c5f24c-2ade-433a-a687-5f23c9f7530d" providerId="ADAL" clId="{9B6F924D-E232-4C11-BB18-5BF6EA91647C}" dt="2022-03-31T07:09:16.914" v="51" actId="2696"/>
        <pc:sldMkLst>
          <pc:docMk/>
          <pc:sldMk cId="2648174437" sldId="805"/>
        </pc:sldMkLst>
      </pc:sldChg>
      <pc:sldChg chg="del">
        <pc:chgData name="Lorenzo Rocca" userId="01c5f24c-2ade-433a-a687-5f23c9f7530d" providerId="ADAL" clId="{9B6F924D-E232-4C11-BB18-5BF6EA91647C}" dt="2022-03-31T07:09:16.914" v="51" actId="2696"/>
        <pc:sldMkLst>
          <pc:docMk/>
          <pc:sldMk cId="988775390" sldId="806"/>
        </pc:sldMkLst>
      </pc:sldChg>
      <pc:sldChg chg="modSp add del mod">
        <pc:chgData name="Lorenzo Rocca" userId="01c5f24c-2ade-433a-a687-5f23c9f7530d" providerId="ADAL" clId="{9B6F924D-E232-4C11-BB18-5BF6EA91647C}" dt="2022-03-31T07:17:32.495" v="570" actId="2696"/>
        <pc:sldMkLst>
          <pc:docMk/>
          <pc:sldMk cId="1364652134" sldId="806"/>
        </pc:sldMkLst>
        <pc:spChg chg="mod">
          <ac:chgData name="Lorenzo Rocca" userId="01c5f24c-2ade-433a-a687-5f23c9f7530d" providerId="ADAL" clId="{9B6F924D-E232-4C11-BB18-5BF6EA91647C}" dt="2022-03-31T07:17:18.306" v="569" actId="207"/>
          <ac:spMkLst>
            <pc:docMk/>
            <pc:sldMk cId="1364652134" sldId="806"/>
            <ac:spMk id="18" creationId="{00000000-0000-0000-0000-000000000000}"/>
          </ac:spMkLst>
        </pc:spChg>
      </pc:sldChg>
      <pc:sldChg chg="del">
        <pc:chgData name="Lorenzo Rocca" userId="01c5f24c-2ade-433a-a687-5f23c9f7530d" providerId="ADAL" clId="{9B6F924D-E232-4C11-BB18-5BF6EA91647C}" dt="2022-03-31T07:09:16.914" v="51" actId="2696"/>
        <pc:sldMkLst>
          <pc:docMk/>
          <pc:sldMk cId="2992229618" sldId="807"/>
        </pc:sldMkLst>
      </pc:sldChg>
      <pc:sldChg chg="addSp delSp modSp add mod modAnim">
        <pc:chgData name="Lorenzo Rocca" userId="01c5f24c-2ade-433a-a687-5f23c9f7530d" providerId="ADAL" clId="{9B6F924D-E232-4C11-BB18-5BF6EA91647C}" dt="2022-03-31T09:30:46.902" v="3032"/>
        <pc:sldMkLst>
          <pc:docMk/>
          <pc:sldMk cId="3748699845" sldId="807"/>
        </pc:sldMkLst>
        <pc:spChg chg="mod">
          <ac:chgData name="Lorenzo Rocca" userId="01c5f24c-2ade-433a-a687-5f23c9f7530d" providerId="ADAL" clId="{9B6F924D-E232-4C11-BB18-5BF6EA91647C}" dt="2022-03-31T09:25:02.633" v="2968" actId="1076"/>
          <ac:spMkLst>
            <pc:docMk/>
            <pc:sldMk cId="3748699845" sldId="807"/>
            <ac:spMk id="2" creationId="{00000000-0000-0000-0000-000000000000}"/>
          </ac:spMkLst>
        </pc:spChg>
        <pc:spChg chg="mod">
          <ac:chgData name="Lorenzo Rocca" userId="01c5f24c-2ade-433a-a687-5f23c9f7530d" providerId="ADAL" clId="{9B6F924D-E232-4C11-BB18-5BF6EA91647C}" dt="2022-03-31T09:25:10.982" v="2970" actId="1076"/>
          <ac:spMkLst>
            <pc:docMk/>
            <pc:sldMk cId="3748699845" sldId="807"/>
            <ac:spMk id="5" creationId="{00000000-0000-0000-0000-000000000000}"/>
          </ac:spMkLst>
        </pc:spChg>
        <pc:spChg chg="add mod">
          <ac:chgData name="Lorenzo Rocca" userId="01c5f24c-2ade-433a-a687-5f23c9f7530d" providerId="ADAL" clId="{9B6F924D-E232-4C11-BB18-5BF6EA91647C}" dt="2022-03-31T09:30:41.233" v="3031" actId="14100"/>
          <ac:spMkLst>
            <pc:docMk/>
            <pc:sldMk cId="3748699845" sldId="807"/>
            <ac:spMk id="9" creationId="{E29BDDD7-E76A-41AF-98B0-6589EF12657F}"/>
          </ac:spMkLst>
        </pc:spChg>
        <pc:spChg chg="mod">
          <ac:chgData name="Lorenzo Rocca" userId="01c5f24c-2ade-433a-a687-5f23c9f7530d" providerId="ADAL" clId="{9B6F924D-E232-4C11-BB18-5BF6EA91647C}" dt="2022-03-31T09:26:12.649" v="2991" actId="1076"/>
          <ac:spMkLst>
            <pc:docMk/>
            <pc:sldMk cId="3748699845" sldId="807"/>
            <ac:spMk id="11" creationId="{00000000-0000-0000-0000-000000000000}"/>
          </ac:spMkLst>
        </pc:spChg>
        <pc:picChg chg="add del mod">
          <ac:chgData name="Lorenzo Rocca" userId="01c5f24c-2ade-433a-a687-5f23c9f7530d" providerId="ADAL" clId="{9B6F924D-E232-4C11-BB18-5BF6EA91647C}" dt="2022-03-31T09:29:26.252" v="3019" actId="478"/>
          <ac:picMkLst>
            <pc:docMk/>
            <pc:sldMk cId="3748699845" sldId="807"/>
            <ac:picMk id="7" creationId="{0577BC18-0128-485D-BAF3-1E3799409D7E}"/>
          </ac:picMkLst>
        </pc:picChg>
        <pc:picChg chg="add mod modCrop">
          <ac:chgData name="Lorenzo Rocca" userId="01c5f24c-2ade-433a-a687-5f23c9f7530d" providerId="ADAL" clId="{9B6F924D-E232-4C11-BB18-5BF6EA91647C}" dt="2022-03-31T09:30:33.311" v="3029" actId="1076"/>
          <ac:picMkLst>
            <pc:docMk/>
            <pc:sldMk cId="3748699845" sldId="807"/>
            <ac:picMk id="8" creationId="{A0D66C4B-1A58-438E-9059-018396AA88B7}"/>
          </ac:picMkLst>
        </pc:picChg>
        <pc:picChg chg="del">
          <ac:chgData name="Lorenzo Rocca" userId="01c5f24c-2ade-433a-a687-5f23c9f7530d" providerId="ADAL" clId="{9B6F924D-E232-4C11-BB18-5BF6EA91647C}" dt="2022-03-31T07:19:37.698" v="694" actId="478"/>
          <ac:picMkLst>
            <pc:docMk/>
            <pc:sldMk cId="3748699845" sldId="807"/>
            <ac:picMk id="88068" creationId="{00000000-0000-0000-0000-000000000000}"/>
          </ac:picMkLst>
        </pc:picChg>
        <pc:picChg chg="mod">
          <ac:chgData name="Lorenzo Rocca" userId="01c5f24c-2ade-433a-a687-5f23c9f7530d" providerId="ADAL" clId="{9B6F924D-E232-4C11-BB18-5BF6EA91647C}" dt="2022-03-31T09:25:06.773" v="2969" actId="1076"/>
          <ac:picMkLst>
            <pc:docMk/>
            <pc:sldMk cId="3748699845" sldId="807"/>
            <ac:picMk id="88070" creationId="{00000000-0000-0000-0000-000000000000}"/>
          </ac:picMkLst>
        </pc:picChg>
      </pc:sldChg>
      <pc:sldChg chg="del">
        <pc:chgData name="Lorenzo Rocca" userId="01c5f24c-2ade-433a-a687-5f23c9f7530d" providerId="ADAL" clId="{9B6F924D-E232-4C11-BB18-5BF6EA91647C}" dt="2022-03-31T07:09:16.914" v="51" actId="2696"/>
        <pc:sldMkLst>
          <pc:docMk/>
          <pc:sldMk cId="155884386" sldId="808"/>
        </pc:sldMkLst>
      </pc:sldChg>
      <pc:sldChg chg="delSp modSp add del mod modAnim">
        <pc:chgData name="Lorenzo Rocca" userId="01c5f24c-2ade-433a-a687-5f23c9f7530d" providerId="ADAL" clId="{9B6F924D-E232-4C11-BB18-5BF6EA91647C}" dt="2022-03-31T09:31:05.033" v="3033" actId="2696"/>
        <pc:sldMkLst>
          <pc:docMk/>
          <pc:sldMk cId="2672800588" sldId="808"/>
        </pc:sldMkLst>
        <pc:spChg chg="mod">
          <ac:chgData name="Lorenzo Rocca" userId="01c5f24c-2ade-433a-a687-5f23c9f7530d" providerId="ADAL" clId="{9B6F924D-E232-4C11-BB18-5BF6EA91647C}" dt="2022-03-31T07:22:46.151" v="1062" actId="1076"/>
          <ac:spMkLst>
            <pc:docMk/>
            <pc:sldMk cId="2672800588" sldId="808"/>
            <ac:spMk id="2" creationId="{00000000-0000-0000-0000-000000000000}"/>
          </ac:spMkLst>
        </pc:spChg>
        <pc:spChg chg="mod">
          <ac:chgData name="Lorenzo Rocca" userId="01c5f24c-2ade-433a-a687-5f23c9f7530d" providerId="ADAL" clId="{9B6F924D-E232-4C11-BB18-5BF6EA91647C}" dt="2022-03-31T09:24:03.318" v="2949" actId="313"/>
          <ac:spMkLst>
            <pc:docMk/>
            <pc:sldMk cId="2672800588" sldId="808"/>
            <ac:spMk id="3" creationId="{00000000-0000-0000-0000-000000000000}"/>
          </ac:spMkLst>
        </pc:spChg>
        <pc:spChg chg="del mod">
          <ac:chgData name="Lorenzo Rocca" userId="01c5f24c-2ade-433a-a687-5f23c9f7530d" providerId="ADAL" clId="{9B6F924D-E232-4C11-BB18-5BF6EA91647C}" dt="2022-03-31T09:29:44.776" v="3022" actId="21"/>
          <ac:spMkLst>
            <pc:docMk/>
            <pc:sldMk cId="2672800588" sldId="808"/>
            <ac:spMk id="8" creationId="{00000000-0000-0000-0000-000000000000}"/>
          </ac:spMkLst>
        </pc:spChg>
        <pc:picChg chg="del">
          <ac:chgData name="Lorenzo Rocca" userId="01c5f24c-2ade-433a-a687-5f23c9f7530d" providerId="ADAL" clId="{9B6F924D-E232-4C11-BB18-5BF6EA91647C}" dt="2022-03-31T09:29:44.776" v="3022" actId="21"/>
          <ac:picMkLst>
            <pc:docMk/>
            <pc:sldMk cId="2672800588" sldId="808"/>
            <ac:picMk id="7" creationId="{00000000-0000-0000-0000-000000000000}"/>
          </ac:picMkLst>
        </pc:picChg>
        <pc:picChg chg="mod">
          <ac:chgData name="Lorenzo Rocca" userId="01c5f24c-2ade-433a-a687-5f23c9f7530d" providerId="ADAL" clId="{9B6F924D-E232-4C11-BB18-5BF6EA91647C}" dt="2022-03-31T07:22:40.073" v="1060" actId="1076"/>
          <ac:picMkLst>
            <pc:docMk/>
            <pc:sldMk cId="2672800588" sldId="808"/>
            <ac:picMk id="90118" creationId="{00000000-0000-0000-0000-000000000000}"/>
          </ac:picMkLst>
        </pc:picChg>
      </pc:sldChg>
      <pc:sldChg chg="del">
        <pc:chgData name="Lorenzo Rocca" userId="01c5f24c-2ade-433a-a687-5f23c9f7530d" providerId="ADAL" clId="{9B6F924D-E232-4C11-BB18-5BF6EA91647C}" dt="2022-03-31T08:02:07.468" v="1867" actId="2696"/>
        <pc:sldMkLst>
          <pc:docMk/>
          <pc:sldMk cId="2471231724" sldId="809"/>
        </pc:sldMkLst>
      </pc:sldChg>
      <pc:sldChg chg="add del">
        <pc:chgData name="Lorenzo Rocca" userId="01c5f24c-2ade-433a-a687-5f23c9f7530d" providerId="ADAL" clId="{9B6F924D-E232-4C11-BB18-5BF6EA91647C}" dt="2022-03-31T07:59:34.154" v="1852" actId="2696"/>
        <pc:sldMkLst>
          <pc:docMk/>
          <pc:sldMk cId="138016650" sldId="810"/>
        </pc:sldMkLst>
      </pc:sldChg>
      <pc:sldChg chg="addSp delSp modSp add mod delAnim modAnim">
        <pc:chgData name="Lorenzo Rocca" userId="01c5f24c-2ade-433a-a687-5f23c9f7530d" providerId="ADAL" clId="{9B6F924D-E232-4C11-BB18-5BF6EA91647C}" dt="2022-03-31T10:22:44.185" v="3973" actId="14100"/>
        <pc:sldMkLst>
          <pc:docMk/>
          <pc:sldMk cId="4199686927" sldId="810"/>
        </pc:sldMkLst>
        <pc:spChg chg="mod">
          <ac:chgData name="Lorenzo Rocca" userId="01c5f24c-2ade-433a-a687-5f23c9f7530d" providerId="ADAL" clId="{9B6F924D-E232-4C11-BB18-5BF6EA91647C}" dt="2022-03-31T10:21:11.169" v="3956" actId="1076"/>
          <ac:spMkLst>
            <pc:docMk/>
            <pc:sldMk cId="4199686927" sldId="810"/>
            <ac:spMk id="5" creationId="{00000000-0000-0000-0000-000000000000}"/>
          </ac:spMkLst>
        </pc:spChg>
        <pc:spChg chg="add mod">
          <ac:chgData name="Lorenzo Rocca" userId="01c5f24c-2ade-433a-a687-5f23c9f7530d" providerId="ADAL" clId="{9B6F924D-E232-4C11-BB18-5BF6EA91647C}" dt="2022-03-31T10:22:44.185" v="3973" actId="14100"/>
          <ac:spMkLst>
            <pc:docMk/>
            <pc:sldMk cId="4199686927" sldId="810"/>
            <ac:spMk id="7" creationId="{861C0A17-AC66-4E82-B34F-48CF78EF704A}"/>
          </ac:spMkLst>
        </pc:spChg>
        <pc:spChg chg="add del mod">
          <ac:chgData name="Lorenzo Rocca" userId="01c5f24c-2ade-433a-a687-5f23c9f7530d" providerId="ADAL" clId="{9B6F924D-E232-4C11-BB18-5BF6EA91647C}" dt="2022-03-31T10:22:25.193" v="3968" actId="478"/>
          <ac:spMkLst>
            <pc:docMk/>
            <pc:sldMk cId="4199686927" sldId="810"/>
            <ac:spMk id="8" creationId="{9F256882-9F28-4FE4-A4E7-00F8F0870CF4}"/>
          </ac:spMkLst>
        </pc:spChg>
        <pc:picChg chg="add mod modCrop">
          <ac:chgData name="Lorenzo Rocca" userId="01c5f24c-2ade-433a-a687-5f23c9f7530d" providerId="ADAL" clId="{9B6F924D-E232-4C11-BB18-5BF6EA91647C}" dt="2022-03-31T10:20:58.966" v="3953" actId="1076"/>
          <ac:picMkLst>
            <pc:docMk/>
            <pc:sldMk cId="4199686927" sldId="810"/>
            <ac:picMk id="3" creationId="{7C90A2A2-02F9-418D-B913-50C945A881E8}"/>
          </ac:picMkLst>
        </pc:picChg>
        <pc:picChg chg="del mod">
          <ac:chgData name="Lorenzo Rocca" userId="01c5f24c-2ade-433a-a687-5f23c9f7530d" providerId="ADAL" clId="{9B6F924D-E232-4C11-BB18-5BF6EA91647C}" dt="2022-03-31T10:20:31.404" v="3944" actId="478"/>
          <ac:picMkLst>
            <pc:docMk/>
            <pc:sldMk cId="4199686927" sldId="810"/>
            <ac:picMk id="4" creationId="{00000000-0000-0000-0000-000000000000}"/>
          </ac:picMkLst>
        </pc:picChg>
        <pc:picChg chg="del mod">
          <ac:chgData name="Lorenzo Rocca" userId="01c5f24c-2ade-433a-a687-5f23c9f7530d" providerId="ADAL" clId="{9B6F924D-E232-4C11-BB18-5BF6EA91647C}" dt="2022-03-31T10:20:30.823" v="3943" actId="478"/>
          <ac:picMkLst>
            <pc:docMk/>
            <pc:sldMk cId="4199686927" sldId="810"/>
            <ac:picMk id="6" creationId="{00000000-0000-0000-0000-000000000000}"/>
          </ac:picMkLst>
        </pc:picChg>
        <pc:picChg chg="add mod">
          <ac:chgData name="Lorenzo Rocca" userId="01c5f24c-2ade-433a-a687-5f23c9f7530d" providerId="ADAL" clId="{9B6F924D-E232-4C11-BB18-5BF6EA91647C}" dt="2022-03-31T10:19:50.723" v="3938" actId="1076"/>
          <ac:picMkLst>
            <pc:docMk/>
            <pc:sldMk cId="4199686927" sldId="810"/>
            <ac:picMk id="5122" creationId="{F9125AC0-3B0B-4B2C-A362-E997C0F80377}"/>
          </ac:picMkLst>
        </pc:picChg>
      </pc:sldChg>
      <pc:sldChg chg="del">
        <pc:chgData name="Lorenzo Rocca" userId="01c5f24c-2ade-433a-a687-5f23c9f7530d" providerId="ADAL" clId="{9B6F924D-E232-4C11-BB18-5BF6EA91647C}" dt="2022-03-31T08:08:24.177" v="2530" actId="2696"/>
        <pc:sldMkLst>
          <pc:docMk/>
          <pc:sldMk cId="2216297240" sldId="811"/>
        </pc:sldMkLst>
      </pc:sldChg>
      <pc:sldChg chg="del">
        <pc:chgData name="Lorenzo Rocca" userId="01c5f24c-2ade-433a-a687-5f23c9f7530d" providerId="ADAL" clId="{9B6F924D-E232-4C11-BB18-5BF6EA91647C}" dt="2022-03-31T07:23:41.721" v="1065" actId="2696"/>
        <pc:sldMkLst>
          <pc:docMk/>
          <pc:sldMk cId="568975912" sldId="812"/>
        </pc:sldMkLst>
      </pc:sldChg>
      <pc:sldChg chg="add del">
        <pc:chgData name="Lorenzo Rocca" userId="01c5f24c-2ade-433a-a687-5f23c9f7530d" providerId="ADAL" clId="{9B6F924D-E232-4C11-BB18-5BF6EA91647C}" dt="2022-03-31T07:24:21.044" v="1068" actId="2696"/>
        <pc:sldMkLst>
          <pc:docMk/>
          <pc:sldMk cId="1806402692" sldId="812"/>
        </pc:sldMkLst>
      </pc:sldChg>
      <pc:sldChg chg="addSp delSp modSp add mod">
        <pc:chgData name="Lorenzo Rocca" userId="01c5f24c-2ade-433a-a687-5f23c9f7530d" providerId="ADAL" clId="{9B6F924D-E232-4C11-BB18-5BF6EA91647C}" dt="2022-03-31T10:38:31.109" v="4372" actId="1076"/>
        <pc:sldMkLst>
          <pc:docMk/>
          <pc:sldMk cId="1469381550" sldId="813"/>
        </pc:sldMkLst>
        <pc:spChg chg="add del mod">
          <ac:chgData name="Lorenzo Rocca" userId="01c5f24c-2ade-433a-a687-5f23c9f7530d" providerId="ADAL" clId="{9B6F924D-E232-4C11-BB18-5BF6EA91647C}" dt="2022-03-31T07:24:44.374" v="1103" actId="478"/>
          <ac:spMkLst>
            <pc:docMk/>
            <pc:sldMk cId="1469381550" sldId="813"/>
            <ac:spMk id="2" creationId="{1AF9E16D-B87C-4914-97E2-806D4E47E01A}"/>
          </ac:spMkLst>
        </pc:spChg>
        <pc:spChg chg="mod">
          <ac:chgData name="Lorenzo Rocca" userId="01c5f24c-2ade-433a-a687-5f23c9f7530d" providerId="ADAL" clId="{9B6F924D-E232-4C11-BB18-5BF6EA91647C}" dt="2022-03-31T10:38:31.109" v="4372" actId="1076"/>
          <ac:spMkLst>
            <pc:docMk/>
            <pc:sldMk cId="1469381550" sldId="813"/>
            <ac:spMk id="5" creationId="{00000000-0000-0000-0000-000000000000}"/>
          </ac:spMkLst>
        </pc:spChg>
        <pc:spChg chg="add mod">
          <ac:chgData name="Lorenzo Rocca" userId="01c5f24c-2ade-433a-a687-5f23c9f7530d" providerId="ADAL" clId="{9B6F924D-E232-4C11-BB18-5BF6EA91647C}" dt="2022-03-31T10:37:49.992" v="4360" actId="2711"/>
          <ac:spMkLst>
            <pc:docMk/>
            <pc:sldMk cId="1469381550" sldId="813"/>
            <ac:spMk id="6" creationId="{48911A27-FB84-415C-8925-FD4B7CD28EF0}"/>
          </ac:spMkLst>
        </pc:spChg>
        <pc:spChg chg="add mod">
          <ac:chgData name="Lorenzo Rocca" userId="01c5f24c-2ade-433a-a687-5f23c9f7530d" providerId="ADAL" clId="{9B6F924D-E232-4C11-BB18-5BF6EA91647C}" dt="2022-03-31T10:37:54.750" v="4361" actId="2711"/>
          <ac:spMkLst>
            <pc:docMk/>
            <pc:sldMk cId="1469381550" sldId="813"/>
            <ac:spMk id="7" creationId="{99BB7230-38F0-4DA7-915A-9CE6CCAE8827}"/>
          </ac:spMkLst>
        </pc:spChg>
        <pc:spChg chg="add mod">
          <ac:chgData name="Lorenzo Rocca" userId="01c5f24c-2ade-433a-a687-5f23c9f7530d" providerId="ADAL" clId="{9B6F924D-E232-4C11-BB18-5BF6EA91647C}" dt="2022-03-31T10:38:00.891" v="4362" actId="2711"/>
          <ac:spMkLst>
            <pc:docMk/>
            <pc:sldMk cId="1469381550" sldId="813"/>
            <ac:spMk id="8" creationId="{7B1548AF-B7CC-4774-B680-250D6CD92863}"/>
          </ac:spMkLst>
        </pc:spChg>
        <pc:picChg chg="del">
          <ac:chgData name="Lorenzo Rocca" userId="01c5f24c-2ade-433a-a687-5f23c9f7530d" providerId="ADAL" clId="{9B6F924D-E232-4C11-BB18-5BF6EA91647C}" dt="2022-03-31T07:26:24.195" v="1233" actId="478"/>
          <ac:picMkLst>
            <pc:docMk/>
            <pc:sldMk cId="1469381550" sldId="813"/>
            <ac:picMk id="3" creationId="{00000000-0000-0000-0000-000000000000}"/>
          </ac:picMkLst>
        </pc:picChg>
      </pc:sldChg>
      <pc:sldChg chg="del">
        <pc:chgData name="Lorenzo Rocca" userId="01c5f24c-2ade-433a-a687-5f23c9f7530d" providerId="ADAL" clId="{9B6F924D-E232-4C11-BB18-5BF6EA91647C}" dt="2022-03-31T07:23:41.721" v="1065" actId="2696"/>
        <pc:sldMkLst>
          <pc:docMk/>
          <pc:sldMk cId="4144968570" sldId="813"/>
        </pc:sldMkLst>
      </pc:sldChg>
      <pc:sldChg chg="delSp modSp add mod">
        <pc:chgData name="Lorenzo Rocca" userId="01c5f24c-2ade-433a-a687-5f23c9f7530d" providerId="ADAL" clId="{9B6F924D-E232-4C11-BB18-5BF6EA91647C}" dt="2022-03-31T10:38:19.449" v="4368" actId="1076"/>
        <pc:sldMkLst>
          <pc:docMk/>
          <pc:sldMk cId="1679097860" sldId="814"/>
        </pc:sldMkLst>
        <pc:spChg chg="mod">
          <ac:chgData name="Lorenzo Rocca" userId="01c5f24c-2ade-433a-a687-5f23c9f7530d" providerId="ADAL" clId="{9B6F924D-E232-4C11-BB18-5BF6EA91647C}" dt="2022-03-31T10:38:19.449" v="4368" actId="1076"/>
          <ac:spMkLst>
            <pc:docMk/>
            <pc:sldMk cId="1679097860" sldId="814"/>
            <ac:spMk id="6" creationId="{00000000-0000-0000-0000-000000000000}"/>
          </ac:spMkLst>
        </pc:spChg>
        <pc:picChg chg="del">
          <ac:chgData name="Lorenzo Rocca" userId="01c5f24c-2ade-433a-a687-5f23c9f7530d" providerId="ADAL" clId="{9B6F924D-E232-4C11-BB18-5BF6EA91647C}" dt="2022-03-31T07:26:22.218" v="1232" actId="478"/>
          <ac:picMkLst>
            <pc:docMk/>
            <pc:sldMk cId="1679097860" sldId="814"/>
            <ac:picMk id="5" creationId="{00000000-0000-0000-0000-000000000000}"/>
          </ac:picMkLst>
        </pc:picChg>
      </pc:sldChg>
      <pc:sldChg chg="del">
        <pc:chgData name="Lorenzo Rocca" userId="01c5f24c-2ade-433a-a687-5f23c9f7530d" providerId="ADAL" clId="{9B6F924D-E232-4C11-BB18-5BF6EA91647C}" dt="2022-03-31T07:23:41.721" v="1065" actId="2696"/>
        <pc:sldMkLst>
          <pc:docMk/>
          <pc:sldMk cId="1748497164" sldId="814"/>
        </pc:sldMkLst>
      </pc:sldChg>
      <pc:sldChg chg="add del">
        <pc:chgData name="Lorenzo Rocca" userId="01c5f24c-2ade-433a-a687-5f23c9f7530d" providerId="ADAL" clId="{9B6F924D-E232-4C11-BB18-5BF6EA91647C}" dt="2022-03-31T07:26:28.071" v="1234" actId="2696"/>
        <pc:sldMkLst>
          <pc:docMk/>
          <pc:sldMk cId="1080289766" sldId="815"/>
        </pc:sldMkLst>
      </pc:sldChg>
      <pc:sldChg chg="del">
        <pc:chgData name="Lorenzo Rocca" userId="01c5f24c-2ade-433a-a687-5f23c9f7530d" providerId="ADAL" clId="{9B6F924D-E232-4C11-BB18-5BF6EA91647C}" dt="2022-03-31T07:23:41.721" v="1065" actId="2696"/>
        <pc:sldMkLst>
          <pc:docMk/>
          <pc:sldMk cId="2718239971" sldId="815"/>
        </pc:sldMkLst>
      </pc:sldChg>
      <pc:sldChg chg="del">
        <pc:chgData name="Lorenzo Rocca" userId="01c5f24c-2ade-433a-a687-5f23c9f7530d" providerId="ADAL" clId="{9B6F924D-E232-4C11-BB18-5BF6EA91647C}" dt="2022-03-31T07:23:41.721" v="1065" actId="2696"/>
        <pc:sldMkLst>
          <pc:docMk/>
          <pc:sldMk cId="288339376" sldId="816"/>
        </pc:sldMkLst>
      </pc:sldChg>
      <pc:sldChg chg="add del">
        <pc:chgData name="Lorenzo Rocca" userId="01c5f24c-2ade-433a-a687-5f23c9f7530d" providerId="ADAL" clId="{9B6F924D-E232-4C11-BB18-5BF6EA91647C}" dt="2022-03-31T07:26:29.388" v="1235" actId="2696"/>
        <pc:sldMkLst>
          <pc:docMk/>
          <pc:sldMk cId="2957049555" sldId="816"/>
        </pc:sldMkLst>
      </pc:sldChg>
      <pc:sldChg chg="del">
        <pc:chgData name="Lorenzo Rocca" userId="01c5f24c-2ade-433a-a687-5f23c9f7530d" providerId="ADAL" clId="{9B6F924D-E232-4C11-BB18-5BF6EA91647C}" dt="2022-03-31T07:23:41.721" v="1065" actId="2696"/>
        <pc:sldMkLst>
          <pc:docMk/>
          <pc:sldMk cId="565466500" sldId="817"/>
        </pc:sldMkLst>
      </pc:sldChg>
      <pc:sldChg chg="addSp delSp modSp add mod modAnim">
        <pc:chgData name="Lorenzo Rocca" userId="01c5f24c-2ade-433a-a687-5f23c9f7530d" providerId="ADAL" clId="{9B6F924D-E232-4C11-BB18-5BF6EA91647C}" dt="2022-03-31T10:38:54.528" v="4376" actId="1076"/>
        <pc:sldMkLst>
          <pc:docMk/>
          <pc:sldMk cId="3992714217" sldId="817"/>
        </pc:sldMkLst>
        <pc:spChg chg="mod">
          <ac:chgData name="Lorenzo Rocca" userId="01c5f24c-2ade-433a-a687-5f23c9f7530d" providerId="ADAL" clId="{9B6F924D-E232-4C11-BB18-5BF6EA91647C}" dt="2022-03-31T09:35:37.301" v="3043" actId="2711"/>
          <ac:spMkLst>
            <pc:docMk/>
            <pc:sldMk cId="3992714217" sldId="817"/>
            <ac:spMk id="2" creationId="{00000000-0000-0000-0000-000000000000}"/>
          </ac:spMkLst>
        </pc:spChg>
        <pc:spChg chg="mod">
          <ac:chgData name="Lorenzo Rocca" userId="01c5f24c-2ade-433a-a687-5f23c9f7530d" providerId="ADAL" clId="{9B6F924D-E232-4C11-BB18-5BF6EA91647C}" dt="2022-03-31T10:38:41.285" v="4373" actId="2711"/>
          <ac:spMkLst>
            <pc:docMk/>
            <pc:sldMk cId="3992714217" sldId="817"/>
            <ac:spMk id="3" creationId="{00000000-0000-0000-0000-000000000000}"/>
          </ac:spMkLst>
        </pc:spChg>
        <pc:spChg chg="add mod">
          <ac:chgData name="Lorenzo Rocca" userId="01c5f24c-2ade-433a-a687-5f23c9f7530d" providerId="ADAL" clId="{9B6F924D-E232-4C11-BB18-5BF6EA91647C}" dt="2022-03-31T09:36:23.679" v="3085" actId="1076"/>
          <ac:spMkLst>
            <pc:docMk/>
            <pc:sldMk cId="3992714217" sldId="817"/>
            <ac:spMk id="5" creationId="{82E55F2B-6B8D-4461-9E1C-6501FC8B2426}"/>
          </ac:spMkLst>
        </pc:spChg>
        <pc:spChg chg="add mod">
          <ac:chgData name="Lorenzo Rocca" userId="01c5f24c-2ade-433a-a687-5f23c9f7530d" providerId="ADAL" clId="{9B6F924D-E232-4C11-BB18-5BF6EA91647C}" dt="2022-03-31T10:38:51.357" v="4375" actId="2711"/>
          <ac:spMkLst>
            <pc:docMk/>
            <pc:sldMk cId="3992714217" sldId="817"/>
            <ac:spMk id="7" creationId="{6C39A958-49A4-4236-8AA7-180502B575A1}"/>
          </ac:spMkLst>
        </pc:spChg>
        <pc:spChg chg="add mod">
          <ac:chgData name="Lorenzo Rocca" userId="01c5f24c-2ade-433a-a687-5f23c9f7530d" providerId="ADAL" clId="{9B6F924D-E232-4C11-BB18-5BF6EA91647C}" dt="2022-03-31T09:38:00.069" v="3144" actId="1076"/>
          <ac:spMkLst>
            <pc:docMk/>
            <pc:sldMk cId="3992714217" sldId="817"/>
            <ac:spMk id="8" creationId="{F21C9038-CCD7-4572-8188-7A4689ED3832}"/>
          </ac:spMkLst>
        </pc:spChg>
        <pc:spChg chg="add mod">
          <ac:chgData name="Lorenzo Rocca" userId="01c5f24c-2ade-433a-a687-5f23c9f7530d" providerId="ADAL" clId="{9B6F924D-E232-4C11-BB18-5BF6EA91647C}" dt="2022-03-31T10:38:54.528" v="4376" actId="1076"/>
          <ac:spMkLst>
            <pc:docMk/>
            <pc:sldMk cId="3992714217" sldId="817"/>
            <ac:spMk id="9" creationId="{E8935700-0866-480B-A81D-D21F5E2A1E76}"/>
          </ac:spMkLst>
        </pc:spChg>
        <pc:picChg chg="del">
          <ac:chgData name="Lorenzo Rocca" userId="01c5f24c-2ade-433a-a687-5f23c9f7530d" providerId="ADAL" clId="{9B6F924D-E232-4C11-BB18-5BF6EA91647C}" dt="2022-03-31T09:33:11.500" v="3037" actId="478"/>
          <ac:picMkLst>
            <pc:docMk/>
            <pc:sldMk cId="3992714217" sldId="817"/>
            <ac:picMk id="4" creationId="{00000000-0000-0000-0000-000000000000}"/>
          </ac:picMkLst>
        </pc:picChg>
      </pc:sldChg>
      <pc:sldChg chg="addSp delSp modSp add mod modAnim">
        <pc:chgData name="Lorenzo Rocca" userId="01c5f24c-2ade-433a-a687-5f23c9f7530d" providerId="ADAL" clId="{9B6F924D-E232-4C11-BB18-5BF6EA91647C}" dt="2022-03-31T09:55:12.404" v="3593" actId="1076"/>
        <pc:sldMkLst>
          <pc:docMk/>
          <pc:sldMk cId="1345422868" sldId="818"/>
        </pc:sldMkLst>
        <pc:spChg chg="mod">
          <ac:chgData name="Lorenzo Rocca" userId="01c5f24c-2ade-433a-a687-5f23c9f7530d" providerId="ADAL" clId="{9B6F924D-E232-4C11-BB18-5BF6EA91647C}" dt="2022-03-31T09:55:12.404" v="3593" actId="1076"/>
          <ac:spMkLst>
            <pc:docMk/>
            <pc:sldMk cId="1345422868" sldId="818"/>
            <ac:spMk id="2" creationId="{00000000-0000-0000-0000-000000000000}"/>
          </ac:spMkLst>
        </pc:spChg>
        <pc:spChg chg="mod">
          <ac:chgData name="Lorenzo Rocca" userId="01c5f24c-2ade-433a-a687-5f23c9f7530d" providerId="ADAL" clId="{9B6F924D-E232-4C11-BB18-5BF6EA91647C}" dt="2022-03-31T09:44:19.833" v="3214" actId="1076"/>
          <ac:spMkLst>
            <pc:docMk/>
            <pc:sldMk cId="1345422868" sldId="818"/>
            <ac:spMk id="3" creationId="{00000000-0000-0000-0000-000000000000}"/>
          </ac:spMkLst>
        </pc:spChg>
        <pc:spChg chg="add mod">
          <ac:chgData name="Lorenzo Rocca" userId="01c5f24c-2ade-433a-a687-5f23c9f7530d" providerId="ADAL" clId="{9B6F924D-E232-4C11-BB18-5BF6EA91647C}" dt="2022-03-31T09:44:30.805" v="3217" actId="1076"/>
          <ac:spMkLst>
            <pc:docMk/>
            <pc:sldMk cId="1345422868" sldId="818"/>
            <ac:spMk id="10" creationId="{E6BCD66F-F9AA-4D01-8C69-30A974FE10C6}"/>
          </ac:spMkLst>
        </pc:spChg>
        <pc:spChg chg="add mod">
          <ac:chgData name="Lorenzo Rocca" userId="01c5f24c-2ade-433a-a687-5f23c9f7530d" providerId="ADAL" clId="{9B6F924D-E232-4C11-BB18-5BF6EA91647C}" dt="2022-03-31T09:45:25.255" v="3240" actId="14100"/>
          <ac:spMkLst>
            <pc:docMk/>
            <pc:sldMk cId="1345422868" sldId="818"/>
            <ac:spMk id="11" creationId="{D1063F19-C358-459F-9C89-343E7DE088D7}"/>
          </ac:spMkLst>
        </pc:spChg>
        <pc:picChg chg="del">
          <ac:chgData name="Lorenzo Rocca" userId="01c5f24c-2ade-433a-a687-5f23c9f7530d" providerId="ADAL" clId="{9B6F924D-E232-4C11-BB18-5BF6EA91647C}" dt="2022-03-31T09:42:24.768" v="3190" actId="478"/>
          <ac:picMkLst>
            <pc:docMk/>
            <pc:sldMk cId="1345422868" sldId="818"/>
            <ac:picMk id="4" creationId="{00000000-0000-0000-0000-000000000000}"/>
          </ac:picMkLst>
        </pc:picChg>
        <pc:picChg chg="add del mod modCrop">
          <ac:chgData name="Lorenzo Rocca" userId="01c5f24c-2ade-433a-a687-5f23c9f7530d" providerId="ADAL" clId="{9B6F924D-E232-4C11-BB18-5BF6EA91647C}" dt="2022-03-31T09:41:00.762" v="3173" actId="478"/>
          <ac:picMkLst>
            <pc:docMk/>
            <pc:sldMk cId="1345422868" sldId="818"/>
            <ac:picMk id="6" creationId="{EAE1C707-6133-42D7-8180-761A14767F00}"/>
          </ac:picMkLst>
        </pc:picChg>
        <pc:picChg chg="add mod modCrop">
          <ac:chgData name="Lorenzo Rocca" userId="01c5f24c-2ade-433a-a687-5f23c9f7530d" providerId="ADAL" clId="{9B6F924D-E232-4C11-BB18-5BF6EA91647C}" dt="2022-03-31T09:45:27.283" v="3241" actId="14100"/>
          <ac:picMkLst>
            <pc:docMk/>
            <pc:sldMk cId="1345422868" sldId="818"/>
            <ac:picMk id="8" creationId="{BC3EEFAB-B8DE-458C-A989-B5A5E6792885}"/>
          </ac:picMkLst>
        </pc:picChg>
      </pc:sldChg>
      <pc:sldChg chg="del">
        <pc:chgData name="Lorenzo Rocca" userId="01c5f24c-2ade-433a-a687-5f23c9f7530d" providerId="ADAL" clId="{9B6F924D-E232-4C11-BB18-5BF6EA91647C}" dt="2022-03-31T07:23:41.721" v="1065" actId="2696"/>
        <pc:sldMkLst>
          <pc:docMk/>
          <pc:sldMk cId="2367396661" sldId="818"/>
        </pc:sldMkLst>
      </pc:sldChg>
      <pc:sldChg chg="add del">
        <pc:chgData name="Lorenzo Rocca" userId="01c5f24c-2ade-433a-a687-5f23c9f7530d" providerId="ADAL" clId="{9B6F924D-E232-4C11-BB18-5BF6EA91647C}" dt="2022-03-31T07:28:21.428" v="1255" actId="2696"/>
        <pc:sldMkLst>
          <pc:docMk/>
          <pc:sldMk cId="171451086" sldId="819"/>
        </pc:sldMkLst>
      </pc:sldChg>
      <pc:sldChg chg="del">
        <pc:chgData name="Lorenzo Rocca" userId="01c5f24c-2ade-433a-a687-5f23c9f7530d" providerId="ADAL" clId="{9B6F924D-E232-4C11-BB18-5BF6EA91647C}" dt="2022-03-31T07:23:41.721" v="1065" actId="2696"/>
        <pc:sldMkLst>
          <pc:docMk/>
          <pc:sldMk cId="1534828678" sldId="819"/>
        </pc:sldMkLst>
      </pc:sldChg>
      <pc:sldChg chg="add del">
        <pc:chgData name="Lorenzo Rocca" userId="01c5f24c-2ade-433a-a687-5f23c9f7530d" providerId="ADAL" clId="{9B6F924D-E232-4C11-BB18-5BF6EA91647C}" dt="2022-03-31T07:29:24.365" v="1267" actId="2696"/>
        <pc:sldMkLst>
          <pc:docMk/>
          <pc:sldMk cId="694163479" sldId="820"/>
        </pc:sldMkLst>
      </pc:sldChg>
      <pc:sldChg chg="del">
        <pc:chgData name="Lorenzo Rocca" userId="01c5f24c-2ade-433a-a687-5f23c9f7530d" providerId="ADAL" clId="{9B6F924D-E232-4C11-BB18-5BF6EA91647C}" dt="2022-03-31T07:23:41.721" v="1065" actId="2696"/>
        <pc:sldMkLst>
          <pc:docMk/>
          <pc:sldMk cId="1570744710" sldId="820"/>
        </pc:sldMkLst>
      </pc:sldChg>
      <pc:sldChg chg="addSp delSp modSp add mod modAnim">
        <pc:chgData name="Lorenzo Rocca" userId="01c5f24c-2ade-433a-a687-5f23c9f7530d" providerId="ADAL" clId="{9B6F924D-E232-4C11-BB18-5BF6EA91647C}" dt="2022-03-31T10:02:36.555" v="3700" actId="1076"/>
        <pc:sldMkLst>
          <pc:docMk/>
          <pc:sldMk cId="2561415448" sldId="821"/>
        </pc:sldMkLst>
        <pc:spChg chg="del">
          <ac:chgData name="Lorenzo Rocca" userId="01c5f24c-2ade-433a-a687-5f23c9f7530d" providerId="ADAL" clId="{9B6F924D-E232-4C11-BB18-5BF6EA91647C}" dt="2022-03-31T09:55:23.839" v="3594" actId="478"/>
          <ac:spMkLst>
            <pc:docMk/>
            <pc:sldMk cId="2561415448" sldId="821"/>
            <ac:spMk id="2" creationId="{00000000-0000-0000-0000-000000000000}"/>
          </ac:spMkLst>
        </pc:spChg>
        <pc:spChg chg="mod">
          <ac:chgData name="Lorenzo Rocca" userId="01c5f24c-2ade-433a-a687-5f23c9f7530d" providerId="ADAL" clId="{9B6F924D-E232-4C11-BB18-5BF6EA91647C}" dt="2022-03-31T10:02:36.555" v="3700" actId="1076"/>
          <ac:spMkLst>
            <pc:docMk/>
            <pc:sldMk cId="2561415448" sldId="821"/>
            <ac:spMk id="3" creationId="{00000000-0000-0000-0000-000000000000}"/>
          </ac:spMkLst>
        </pc:spChg>
        <pc:spChg chg="add del mod">
          <ac:chgData name="Lorenzo Rocca" userId="01c5f24c-2ade-433a-a687-5f23c9f7530d" providerId="ADAL" clId="{9B6F924D-E232-4C11-BB18-5BF6EA91647C}" dt="2022-03-31T09:55:25.064" v="3595"/>
          <ac:spMkLst>
            <pc:docMk/>
            <pc:sldMk cId="2561415448" sldId="821"/>
            <ac:spMk id="5" creationId="{109161D4-2A35-464E-A5BF-1407A9223C0E}"/>
          </ac:spMkLst>
        </pc:spChg>
        <pc:spChg chg="del">
          <ac:chgData name="Lorenzo Rocca" userId="01c5f24c-2ade-433a-a687-5f23c9f7530d" providerId="ADAL" clId="{9B6F924D-E232-4C11-BB18-5BF6EA91647C}" dt="2022-03-31T07:30:44.504" v="1273" actId="478"/>
          <ac:spMkLst>
            <pc:docMk/>
            <pc:sldMk cId="2561415448" sldId="821"/>
            <ac:spMk id="8" creationId="{00000000-0000-0000-0000-000000000000}"/>
          </ac:spMkLst>
        </pc:spChg>
        <pc:spChg chg="add mod">
          <ac:chgData name="Lorenzo Rocca" userId="01c5f24c-2ade-433a-a687-5f23c9f7530d" providerId="ADAL" clId="{9B6F924D-E232-4C11-BB18-5BF6EA91647C}" dt="2022-03-31T10:02:33.650" v="3699" actId="1076"/>
          <ac:spMkLst>
            <pc:docMk/>
            <pc:sldMk cId="2561415448" sldId="821"/>
            <ac:spMk id="8" creationId="{91D9946B-2036-4CEC-AD4B-BC4265D3A93A}"/>
          </ac:spMkLst>
        </pc:spChg>
        <pc:spChg chg="add mod">
          <ac:chgData name="Lorenzo Rocca" userId="01c5f24c-2ade-433a-a687-5f23c9f7530d" providerId="ADAL" clId="{9B6F924D-E232-4C11-BB18-5BF6EA91647C}" dt="2022-03-31T09:57:38.075" v="3660" actId="20577"/>
          <ac:spMkLst>
            <pc:docMk/>
            <pc:sldMk cId="2561415448" sldId="821"/>
            <ac:spMk id="9" creationId="{FFCAD772-D8A3-4296-89EC-4AE2F62DCD6B}"/>
          </ac:spMkLst>
        </pc:spChg>
        <pc:picChg chg="del">
          <ac:chgData name="Lorenzo Rocca" userId="01c5f24c-2ade-433a-a687-5f23c9f7530d" providerId="ADAL" clId="{9B6F924D-E232-4C11-BB18-5BF6EA91647C}" dt="2022-03-31T07:43:38.156" v="1554" actId="21"/>
          <ac:picMkLst>
            <pc:docMk/>
            <pc:sldMk cId="2561415448" sldId="821"/>
            <ac:picMk id="4" creationId="{00000000-0000-0000-0000-000000000000}"/>
          </ac:picMkLst>
        </pc:picChg>
        <pc:picChg chg="add del mod modCrop">
          <ac:chgData name="Lorenzo Rocca" userId="01c5f24c-2ade-433a-a687-5f23c9f7530d" providerId="ADAL" clId="{9B6F924D-E232-4C11-BB18-5BF6EA91647C}" dt="2022-03-31T07:31:08.262" v="1276" actId="478"/>
          <ac:picMkLst>
            <pc:docMk/>
            <pc:sldMk cId="2561415448" sldId="821"/>
            <ac:picMk id="6" creationId="{E890BF41-C20C-464C-B5DC-3BEF0CB88D7F}"/>
          </ac:picMkLst>
        </pc:picChg>
        <pc:picChg chg="mod">
          <ac:chgData name="Lorenzo Rocca" userId="01c5f24c-2ade-433a-a687-5f23c9f7530d" providerId="ADAL" clId="{9B6F924D-E232-4C11-BB18-5BF6EA91647C}" dt="2022-03-31T09:55:52.872" v="3624" actId="1076"/>
          <ac:picMkLst>
            <pc:docMk/>
            <pc:sldMk cId="2561415448" sldId="821"/>
            <ac:picMk id="7" creationId="{00000000-0000-0000-0000-000000000000}"/>
          </ac:picMkLst>
        </pc:picChg>
        <pc:picChg chg="add del mod modCrop">
          <ac:chgData name="Lorenzo Rocca" userId="01c5f24c-2ade-433a-a687-5f23c9f7530d" providerId="ADAL" clId="{9B6F924D-E232-4C11-BB18-5BF6EA91647C}" dt="2022-03-31T07:31:54.745" v="1293" actId="478"/>
          <ac:picMkLst>
            <pc:docMk/>
            <pc:sldMk cId="2561415448" sldId="821"/>
            <ac:picMk id="10" creationId="{BDEB87AA-D5F5-4ED8-BC28-36CC4AA8F573}"/>
          </ac:picMkLst>
        </pc:picChg>
        <pc:picChg chg="add mod modCrop">
          <ac:chgData name="Lorenzo Rocca" userId="01c5f24c-2ade-433a-a687-5f23c9f7530d" providerId="ADAL" clId="{9B6F924D-E232-4C11-BB18-5BF6EA91647C}" dt="2022-03-31T09:56:43.906" v="3647" actId="14100"/>
          <ac:picMkLst>
            <pc:docMk/>
            <pc:sldMk cId="2561415448" sldId="821"/>
            <ac:picMk id="12" creationId="{0547E48A-326D-46CB-95CF-C0D7A6150E9A}"/>
          </ac:picMkLst>
        </pc:picChg>
      </pc:sldChg>
      <pc:sldChg chg="del">
        <pc:chgData name="Lorenzo Rocca" userId="01c5f24c-2ade-433a-a687-5f23c9f7530d" providerId="ADAL" clId="{9B6F924D-E232-4C11-BB18-5BF6EA91647C}" dt="2022-03-31T07:23:41.721" v="1065" actId="2696"/>
        <pc:sldMkLst>
          <pc:docMk/>
          <pc:sldMk cId="3120657422" sldId="821"/>
        </pc:sldMkLst>
      </pc:sldChg>
      <pc:sldChg chg="modSp add del mod">
        <pc:chgData name="Lorenzo Rocca" userId="01c5f24c-2ade-433a-a687-5f23c9f7530d" providerId="ADAL" clId="{9B6F924D-E232-4C11-BB18-5BF6EA91647C}" dt="2022-03-31T07:33:07.874" v="1319" actId="2696"/>
        <pc:sldMkLst>
          <pc:docMk/>
          <pc:sldMk cId="2301441415" sldId="822"/>
        </pc:sldMkLst>
        <pc:spChg chg="mod">
          <ac:chgData name="Lorenzo Rocca" userId="01c5f24c-2ade-433a-a687-5f23c9f7530d" providerId="ADAL" clId="{9B6F924D-E232-4C11-BB18-5BF6EA91647C}" dt="2022-03-31T07:32:14.723" v="1309" actId="1076"/>
          <ac:spMkLst>
            <pc:docMk/>
            <pc:sldMk cId="2301441415" sldId="822"/>
            <ac:spMk id="5" creationId="{00000000-0000-0000-0000-000000000000}"/>
          </ac:spMkLst>
        </pc:spChg>
      </pc:sldChg>
      <pc:sldChg chg="del">
        <pc:chgData name="Lorenzo Rocca" userId="01c5f24c-2ade-433a-a687-5f23c9f7530d" providerId="ADAL" clId="{9B6F924D-E232-4C11-BB18-5BF6EA91647C}" dt="2022-03-31T07:23:41.721" v="1065" actId="2696"/>
        <pc:sldMkLst>
          <pc:docMk/>
          <pc:sldMk cId="3811854163" sldId="822"/>
        </pc:sldMkLst>
      </pc:sldChg>
      <pc:sldChg chg="add del">
        <pc:chgData name="Lorenzo Rocca" userId="01c5f24c-2ade-433a-a687-5f23c9f7530d" providerId="ADAL" clId="{9B6F924D-E232-4C11-BB18-5BF6EA91647C}" dt="2022-03-31T07:33:16.373" v="1320" actId="2696"/>
        <pc:sldMkLst>
          <pc:docMk/>
          <pc:sldMk cId="2549427512" sldId="823"/>
        </pc:sldMkLst>
      </pc:sldChg>
      <pc:sldChg chg="del">
        <pc:chgData name="Lorenzo Rocca" userId="01c5f24c-2ade-433a-a687-5f23c9f7530d" providerId="ADAL" clId="{9B6F924D-E232-4C11-BB18-5BF6EA91647C}" dt="2022-03-31T07:23:41.721" v="1065" actId="2696"/>
        <pc:sldMkLst>
          <pc:docMk/>
          <pc:sldMk cId="3872582984" sldId="823"/>
        </pc:sldMkLst>
      </pc:sldChg>
      <pc:sldChg chg="del">
        <pc:chgData name="Lorenzo Rocca" userId="01c5f24c-2ade-433a-a687-5f23c9f7530d" providerId="ADAL" clId="{9B6F924D-E232-4C11-BB18-5BF6EA91647C}" dt="2022-03-31T07:23:41.721" v="1065" actId="2696"/>
        <pc:sldMkLst>
          <pc:docMk/>
          <pc:sldMk cId="131116211" sldId="824"/>
        </pc:sldMkLst>
      </pc:sldChg>
      <pc:sldChg chg="add del">
        <pc:chgData name="Lorenzo Rocca" userId="01c5f24c-2ade-433a-a687-5f23c9f7530d" providerId="ADAL" clId="{9B6F924D-E232-4C11-BB18-5BF6EA91647C}" dt="2022-03-31T07:33:24.235" v="1321" actId="2696"/>
        <pc:sldMkLst>
          <pc:docMk/>
          <pc:sldMk cId="764729251" sldId="824"/>
        </pc:sldMkLst>
      </pc:sldChg>
      <pc:sldChg chg="add del">
        <pc:chgData name="Lorenzo Rocca" userId="01c5f24c-2ade-433a-a687-5f23c9f7530d" providerId="ADAL" clId="{9B6F924D-E232-4C11-BB18-5BF6EA91647C}" dt="2022-03-31T07:33:26.471" v="1322" actId="2696"/>
        <pc:sldMkLst>
          <pc:docMk/>
          <pc:sldMk cId="870956746" sldId="825"/>
        </pc:sldMkLst>
      </pc:sldChg>
      <pc:sldChg chg="del">
        <pc:chgData name="Lorenzo Rocca" userId="01c5f24c-2ade-433a-a687-5f23c9f7530d" providerId="ADAL" clId="{9B6F924D-E232-4C11-BB18-5BF6EA91647C}" dt="2022-03-31T07:23:41.721" v="1065" actId="2696"/>
        <pc:sldMkLst>
          <pc:docMk/>
          <pc:sldMk cId="1444887131" sldId="825"/>
        </pc:sldMkLst>
      </pc:sldChg>
      <pc:sldChg chg="addSp delSp modSp add mod modAnim">
        <pc:chgData name="Lorenzo Rocca" userId="01c5f24c-2ade-433a-a687-5f23c9f7530d" providerId="ADAL" clId="{9B6F924D-E232-4C11-BB18-5BF6EA91647C}" dt="2022-03-31T10:04:06.799" v="3717"/>
        <pc:sldMkLst>
          <pc:docMk/>
          <pc:sldMk cId="3813532958" sldId="826"/>
        </pc:sldMkLst>
        <pc:spChg chg="del">
          <ac:chgData name="Lorenzo Rocca" userId="01c5f24c-2ade-433a-a687-5f23c9f7530d" providerId="ADAL" clId="{9B6F924D-E232-4C11-BB18-5BF6EA91647C}" dt="2022-03-31T09:58:08.109" v="3662" actId="478"/>
          <ac:spMkLst>
            <pc:docMk/>
            <pc:sldMk cId="3813532958" sldId="826"/>
            <ac:spMk id="2" creationId="{00000000-0000-0000-0000-000000000000}"/>
          </ac:spMkLst>
        </pc:spChg>
        <pc:spChg chg="mod">
          <ac:chgData name="Lorenzo Rocca" userId="01c5f24c-2ade-433a-a687-5f23c9f7530d" providerId="ADAL" clId="{9B6F924D-E232-4C11-BB18-5BF6EA91647C}" dt="2022-03-31T10:02:12.972" v="3696" actId="2711"/>
          <ac:spMkLst>
            <pc:docMk/>
            <pc:sldMk cId="3813532958" sldId="826"/>
            <ac:spMk id="3" creationId="{00000000-0000-0000-0000-000000000000}"/>
          </ac:spMkLst>
        </pc:spChg>
        <pc:spChg chg="mod">
          <ac:chgData name="Lorenzo Rocca" userId="01c5f24c-2ade-433a-a687-5f23c9f7530d" providerId="ADAL" clId="{9B6F924D-E232-4C11-BB18-5BF6EA91647C}" dt="2022-03-31T10:02:06.534" v="3695" actId="2711"/>
          <ac:spMkLst>
            <pc:docMk/>
            <pc:sldMk cId="3813532958" sldId="826"/>
            <ac:spMk id="5" creationId="{00000000-0000-0000-0000-000000000000}"/>
          </ac:spMkLst>
        </pc:spChg>
        <pc:spChg chg="add mod">
          <ac:chgData name="Lorenzo Rocca" userId="01c5f24c-2ade-433a-a687-5f23c9f7530d" providerId="ADAL" clId="{9B6F924D-E232-4C11-BB18-5BF6EA91647C}" dt="2022-03-31T10:03:36.830" v="3712" actId="1076"/>
          <ac:spMkLst>
            <pc:docMk/>
            <pc:sldMk cId="3813532958" sldId="826"/>
            <ac:spMk id="6" creationId="{A06D9F70-B67B-4A6E-BC22-5A30F188E537}"/>
          </ac:spMkLst>
        </pc:spChg>
        <pc:spChg chg="add mod">
          <ac:chgData name="Lorenzo Rocca" userId="01c5f24c-2ade-433a-a687-5f23c9f7530d" providerId="ADAL" clId="{9B6F924D-E232-4C11-BB18-5BF6EA91647C}" dt="2022-03-31T10:04:02.833" v="3716" actId="1582"/>
          <ac:spMkLst>
            <pc:docMk/>
            <pc:sldMk cId="3813532958" sldId="826"/>
            <ac:spMk id="7" creationId="{EDDA4990-7DCC-466B-8057-F412CC590B43}"/>
          </ac:spMkLst>
        </pc:spChg>
        <pc:spChg chg="add del mod">
          <ac:chgData name="Lorenzo Rocca" userId="01c5f24c-2ade-433a-a687-5f23c9f7530d" providerId="ADAL" clId="{9B6F924D-E232-4C11-BB18-5BF6EA91647C}" dt="2022-03-31T09:58:14.727" v="3663"/>
          <ac:spMkLst>
            <pc:docMk/>
            <pc:sldMk cId="3813532958" sldId="826"/>
            <ac:spMk id="8" creationId="{578BB5CD-9CBB-420A-860E-5DD250F38B12}"/>
          </ac:spMkLst>
        </pc:spChg>
        <pc:spChg chg="add mod">
          <ac:chgData name="Lorenzo Rocca" userId="01c5f24c-2ade-433a-a687-5f23c9f7530d" providerId="ADAL" clId="{9B6F924D-E232-4C11-BB18-5BF6EA91647C}" dt="2022-03-31T10:01:14.493" v="3681" actId="1076"/>
          <ac:spMkLst>
            <pc:docMk/>
            <pc:sldMk cId="3813532958" sldId="826"/>
            <ac:spMk id="9" creationId="{AC16C3A9-8F7D-4CF8-8909-8D0FFAFACCAC}"/>
          </ac:spMkLst>
        </pc:spChg>
        <pc:picChg chg="del">
          <ac:chgData name="Lorenzo Rocca" userId="01c5f24c-2ade-433a-a687-5f23c9f7530d" providerId="ADAL" clId="{9B6F924D-E232-4C11-BB18-5BF6EA91647C}" dt="2022-03-31T07:43:43.716" v="1556" actId="478"/>
          <ac:picMkLst>
            <pc:docMk/>
            <pc:sldMk cId="3813532958" sldId="826"/>
            <ac:picMk id="4" creationId="{00000000-0000-0000-0000-000000000000}"/>
          </ac:picMkLst>
        </pc:picChg>
        <pc:picChg chg="add mod">
          <ac:chgData name="Lorenzo Rocca" userId="01c5f24c-2ade-433a-a687-5f23c9f7530d" providerId="ADAL" clId="{9B6F924D-E232-4C11-BB18-5BF6EA91647C}" dt="2022-03-31T10:01:25.718" v="3684" actId="1076"/>
          <ac:picMkLst>
            <pc:docMk/>
            <pc:sldMk cId="3813532958" sldId="826"/>
            <ac:picMk id="1026" creationId="{908C3C58-EAFC-4B9B-B96D-21AFDF52BD9A}"/>
          </ac:picMkLst>
        </pc:picChg>
      </pc:sldChg>
      <pc:sldChg chg="del">
        <pc:chgData name="Lorenzo Rocca" userId="01c5f24c-2ade-433a-a687-5f23c9f7530d" providerId="ADAL" clId="{9B6F924D-E232-4C11-BB18-5BF6EA91647C}" dt="2022-03-31T07:23:41.721" v="1065" actId="2696"/>
        <pc:sldMkLst>
          <pc:docMk/>
          <pc:sldMk cId="4246363254" sldId="826"/>
        </pc:sldMkLst>
      </pc:sldChg>
      <pc:sldChg chg="add del">
        <pc:chgData name="Lorenzo Rocca" userId="01c5f24c-2ade-433a-a687-5f23c9f7530d" providerId="ADAL" clId="{9B6F924D-E232-4C11-BB18-5BF6EA91647C}" dt="2022-03-31T07:35:19.556" v="1460" actId="2696"/>
        <pc:sldMkLst>
          <pc:docMk/>
          <pc:sldMk cId="889663537" sldId="827"/>
        </pc:sldMkLst>
      </pc:sldChg>
      <pc:sldChg chg="del">
        <pc:chgData name="Lorenzo Rocca" userId="01c5f24c-2ade-433a-a687-5f23c9f7530d" providerId="ADAL" clId="{9B6F924D-E232-4C11-BB18-5BF6EA91647C}" dt="2022-03-31T07:23:41.721" v="1065" actId="2696"/>
        <pc:sldMkLst>
          <pc:docMk/>
          <pc:sldMk cId="1688798697" sldId="827"/>
        </pc:sldMkLst>
      </pc:sldChg>
      <pc:sldChg chg="modSp add del mod">
        <pc:chgData name="Lorenzo Rocca" userId="01c5f24c-2ade-433a-a687-5f23c9f7530d" providerId="ADAL" clId="{9B6F924D-E232-4C11-BB18-5BF6EA91647C}" dt="2022-03-31T07:35:56.116" v="1469" actId="2696"/>
        <pc:sldMkLst>
          <pc:docMk/>
          <pc:sldMk cId="800297307" sldId="828"/>
        </pc:sldMkLst>
        <pc:spChg chg="mod">
          <ac:chgData name="Lorenzo Rocca" userId="01c5f24c-2ade-433a-a687-5f23c9f7530d" providerId="ADAL" clId="{9B6F924D-E232-4C11-BB18-5BF6EA91647C}" dt="2022-03-31T07:35:42.825" v="1468" actId="20577"/>
          <ac:spMkLst>
            <pc:docMk/>
            <pc:sldMk cId="800297307" sldId="828"/>
            <ac:spMk id="7" creationId="{00000000-0000-0000-0000-000000000000}"/>
          </ac:spMkLst>
        </pc:spChg>
      </pc:sldChg>
      <pc:sldChg chg="del">
        <pc:chgData name="Lorenzo Rocca" userId="01c5f24c-2ade-433a-a687-5f23c9f7530d" providerId="ADAL" clId="{9B6F924D-E232-4C11-BB18-5BF6EA91647C}" dt="2022-03-31T07:23:41.721" v="1065" actId="2696"/>
        <pc:sldMkLst>
          <pc:docMk/>
          <pc:sldMk cId="2845879727" sldId="828"/>
        </pc:sldMkLst>
      </pc:sldChg>
      <pc:sldChg chg="del">
        <pc:chgData name="Lorenzo Rocca" userId="01c5f24c-2ade-433a-a687-5f23c9f7530d" providerId="ADAL" clId="{9B6F924D-E232-4C11-BB18-5BF6EA91647C}" dt="2022-03-31T07:56:57.444" v="1803" actId="2696"/>
        <pc:sldMkLst>
          <pc:docMk/>
          <pc:sldMk cId="2751582550" sldId="829"/>
        </pc:sldMkLst>
      </pc:sldChg>
      <pc:sldChg chg="del">
        <pc:chgData name="Lorenzo Rocca" userId="01c5f24c-2ade-433a-a687-5f23c9f7530d" providerId="ADAL" clId="{9B6F924D-E232-4C11-BB18-5BF6EA91647C}" dt="2022-03-31T07:56:57.444" v="1803" actId="2696"/>
        <pc:sldMkLst>
          <pc:docMk/>
          <pc:sldMk cId="2805994289" sldId="831"/>
        </pc:sldMkLst>
      </pc:sldChg>
      <pc:sldChg chg="del">
        <pc:chgData name="Lorenzo Rocca" userId="01c5f24c-2ade-433a-a687-5f23c9f7530d" providerId="ADAL" clId="{9B6F924D-E232-4C11-BB18-5BF6EA91647C}" dt="2022-03-31T07:56:57.444" v="1803" actId="2696"/>
        <pc:sldMkLst>
          <pc:docMk/>
          <pc:sldMk cId="2650087009" sldId="832"/>
        </pc:sldMkLst>
      </pc:sldChg>
      <pc:sldChg chg="del">
        <pc:chgData name="Lorenzo Rocca" userId="01c5f24c-2ade-433a-a687-5f23c9f7530d" providerId="ADAL" clId="{9B6F924D-E232-4C11-BB18-5BF6EA91647C}" dt="2022-03-31T07:56:57.444" v="1803" actId="2696"/>
        <pc:sldMkLst>
          <pc:docMk/>
          <pc:sldMk cId="1423445985" sldId="833"/>
        </pc:sldMkLst>
      </pc:sldChg>
      <pc:sldChg chg="del">
        <pc:chgData name="Lorenzo Rocca" userId="01c5f24c-2ade-433a-a687-5f23c9f7530d" providerId="ADAL" clId="{9B6F924D-E232-4C11-BB18-5BF6EA91647C}" dt="2022-03-31T07:56:57.444" v="1803" actId="2696"/>
        <pc:sldMkLst>
          <pc:docMk/>
          <pc:sldMk cId="2494678762" sldId="834"/>
        </pc:sldMkLst>
      </pc:sldChg>
      <pc:sldChg chg="del">
        <pc:chgData name="Lorenzo Rocca" userId="01c5f24c-2ade-433a-a687-5f23c9f7530d" providerId="ADAL" clId="{9B6F924D-E232-4C11-BB18-5BF6EA91647C}" dt="2022-03-31T07:56:57.444" v="1803" actId="2696"/>
        <pc:sldMkLst>
          <pc:docMk/>
          <pc:sldMk cId="1138541818" sldId="835"/>
        </pc:sldMkLst>
      </pc:sldChg>
      <pc:sldChg chg="del">
        <pc:chgData name="Lorenzo Rocca" userId="01c5f24c-2ade-433a-a687-5f23c9f7530d" providerId="ADAL" clId="{9B6F924D-E232-4C11-BB18-5BF6EA91647C}" dt="2022-03-31T07:56:57.444" v="1803" actId="2696"/>
        <pc:sldMkLst>
          <pc:docMk/>
          <pc:sldMk cId="3150234824" sldId="836"/>
        </pc:sldMkLst>
      </pc:sldChg>
      <pc:sldChg chg="del">
        <pc:chgData name="Lorenzo Rocca" userId="01c5f24c-2ade-433a-a687-5f23c9f7530d" providerId="ADAL" clId="{9B6F924D-E232-4C11-BB18-5BF6EA91647C}" dt="2022-03-31T07:56:57.444" v="1803" actId="2696"/>
        <pc:sldMkLst>
          <pc:docMk/>
          <pc:sldMk cId="1487713124" sldId="838"/>
        </pc:sldMkLst>
      </pc:sldChg>
      <pc:sldChg chg="del">
        <pc:chgData name="Lorenzo Rocca" userId="01c5f24c-2ade-433a-a687-5f23c9f7530d" providerId="ADAL" clId="{9B6F924D-E232-4C11-BB18-5BF6EA91647C}" dt="2022-03-31T07:56:57.444" v="1803" actId="2696"/>
        <pc:sldMkLst>
          <pc:docMk/>
          <pc:sldMk cId="2488855985" sldId="839"/>
        </pc:sldMkLst>
      </pc:sldChg>
      <pc:sldChg chg="addSp delSp modSp add mod modAnim chgLayout">
        <pc:chgData name="Lorenzo Rocca" userId="01c5f24c-2ade-433a-a687-5f23c9f7530d" providerId="ADAL" clId="{9B6F924D-E232-4C11-BB18-5BF6EA91647C}" dt="2022-03-31T10:34:50.786" v="4344" actId="207"/>
        <pc:sldMkLst>
          <pc:docMk/>
          <pc:sldMk cId="1723581703" sldId="841"/>
        </pc:sldMkLst>
        <pc:spChg chg="add mod">
          <ac:chgData name="Lorenzo Rocca" userId="01c5f24c-2ade-433a-a687-5f23c9f7530d" providerId="ADAL" clId="{9B6F924D-E232-4C11-BB18-5BF6EA91647C}" dt="2022-03-31T10:34:50.786" v="4344" actId="207"/>
          <ac:spMkLst>
            <pc:docMk/>
            <pc:sldMk cId="1723581703" sldId="841"/>
            <ac:spMk id="2" creationId="{266467F3-71BE-4D08-BCE5-A0FD7E434987}"/>
          </ac:spMkLst>
        </pc:spChg>
        <pc:spChg chg="add mod ord">
          <ac:chgData name="Lorenzo Rocca" userId="01c5f24c-2ade-433a-a687-5f23c9f7530d" providerId="ADAL" clId="{9B6F924D-E232-4C11-BB18-5BF6EA91647C}" dt="2022-03-31T10:27:32.467" v="4206" actId="20577"/>
          <ac:spMkLst>
            <pc:docMk/>
            <pc:sldMk cId="1723581703" sldId="841"/>
            <ac:spMk id="3" creationId="{36781AF1-661F-411B-A52E-95EAF9E92800}"/>
          </ac:spMkLst>
        </pc:spChg>
        <pc:spChg chg="del mod">
          <ac:chgData name="Lorenzo Rocca" userId="01c5f24c-2ade-433a-a687-5f23c9f7530d" providerId="ADAL" clId="{9B6F924D-E232-4C11-BB18-5BF6EA91647C}" dt="2022-03-31T10:26:42.004" v="4174" actId="478"/>
          <ac:spMkLst>
            <pc:docMk/>
            <pc:sldMk cId="1723581703" sldId="841"/>
            <ac:spMk id="6" creationId="{00000000-0000-0000-0000-000000000000}"/>
          </ac:spMkLst>
        </pc:spChg>
        <pc:spChg chg="mod ord">
          <ac:chgData name="Lorenzo Rocca" userId="01c5f24c-2ade-433a-a687-5f23c9f7530d" providerId="ADAL" clId="{9B6F924D-E232-4C11-BB18-5BF6EA91647C}" dt="2022-03-31T10:27:06.772" v="4180" actId="1076"/>
          <ac:spMkLst>
            <pc:docMk/>
            <pc:sldMk cId="1723581703" sldId="841"/>
            <ac:spMk id="8" creationId="{00000000-0000-0000-0000-000000000000}"/>
          </ac:spMkLst>
        </pc:spChg>
        <pc:picChg chg="mod">
          <ac:chgData name="Lorenzo Rocca" userId="01c5f24c-2ade-433a-a687-5f23c9f7530d" providerId="ADAL" clId="{9B6F924D-E232-4C11-BB18-5BF6EA91647C}" dt="2022-03-31T10:27:04.622" v="4179" actId="1076"/>
          <ac:picMkLst>
            <pc:docMk/>
            <pc:sldMk cId="1723581703" sldId="841"/>
            <ac:picMk id="7" creationId="{00000000-0000-0000-0000-000000000000}"/>
          </ac:picMkLst>
        </pc:picChg>
        <pc:picChg chg="add mod">
          <ac:chgData name="Lorenzo Rocca" userId="01c5f24c-2ade-433a-a687-5f23c9f7530d" providerId="ADAL" clId="{9B6F924D-E232-4C11-BB18-5BF6EA91647C}" dt="2022-03-31T10:27:01.922" v="4178" actId="1076"/>
          <ac:picMkLst>
            <pc:docMk/>
            <pc:sldMk cId="1723581703" sldId="841"/>
            <ac:picMk id="9" creationId="{BB9D1861-F5D0-44DA-85BF-B17F49086E4B}"/>
          </ac:picMkLst>
        </pc:picChg>
      </pc:sldChg>
      <pc:sldChg chg="modSp del mod">
        <pc:chgData name="Lorenzo Rocca" userId="01c5f24c-2ade-433a-a687-5f23c9f7530d" providerId="ADAL" clId="{9B6F924D-E232-4C11-BB18-5BF6EA91647C}" dt="2022-03-31T08:01:42.506" v="1863" actId="2696"/>
        <pc:sldMkLst>
          <pc:docMk/>
          <pc:sldMk cId="3646196661" sldId="841"/>
        </pc:sldMkLst>
        <pc:spChg chg="mod">
          <ac:chgData name="Lorenzo Rocca" userId="01c5f24c-2ade-433a-a687-5f23c9f7530d" providerId="ADAL" clId="{9B6F924D-E232-4C11-BB18-5BF6EA91647C}" dt="2022-03-31T07:59:32.340" v="1851" actId="20577"/>
          <ac:spMkLst>
            <pc:docMk/>
            <pc:sldMk cId="3646196661" sldId="841"/>
            <ac:spMk id="8" creationId="{00000000-0000-0000-0000-000000000000}"/>
          </ac:spMkLst>
        </pc:spChg>
        <pc:picChg chg="mod">
          <ac:chgData name="Lorenzo Rocca" userId="01c5f24c-2ade-433a-a687-5f23c9f7530d" providerId="ADAL" clId="{9B6F924D-E232-4C11-BB18-5BF6EA91647C}" dt="2022-03-31T07:59:14.020" v="1819" actId="1076"/>
          <ac:picMkLst>
            <pc:docMk/>
            <pc:sldMk cId="3646196661" sldId="841"/>
            <ac:picMk id="7" creationId="{00000000-0000-0000-0000-000000000000}"/>
          </ac:picMkLst>
        </pc:picChg>
      </pc:sldChg>
      <pc:sldChg chg="add del">
        <pc:chgData name="Lorenzo Rocca" userId="01c5f24c-2ade-433a-a687-5f23c9f7530d" providerId="ADAL" clId="{9B6F924D-E232-4C11-BB18-5BF6EA91647C}" dt="2022-03-31T07:36:29.102" v="1474" actId="2696"/>
        <pc:sldMkLst>
          <pc:docMk/>
          <pc:sldMk cId="2266358307" sldId="843"/>
        </pc:sldMkLst>
      </pc:sldChg>
      <pc:sldChg chg="del">
        <pc:chgData name="Lorenzo Rocca" userId="01c5f24c-2ade-433a-a687-5f23c9f7530d" providerId="ADAL" clId="{9B6F924D-E232-4C11-BB18-5BF6EA91647C}" dt="2022-03-31T07:23:41.721" v="1065" actId="2696"/>
        <pc:sldMkLst>
          <pc:docMk/>
          <pc:sldMk cId="3643819805" sldId="843"/>
        </pc:sldMkLst>
      </pc:sldChg>
      <pc:sldChg chg="del">
        <pc:chgData name="Lorenzo Rocca" userId="01c5f24c-2ade-433a-a687-5f23c9f7530d" providerId="ADAL" clId="{9B6F924D-E232-4C11-BB18-5BF6EA91647C}" dt="2022-03-31T07:23:41.721" v="1065" actId="2696"/>
        <pc:sldMkLst>
          <pc:docMk/>
          <pc:sldMk cId="2795329495" sldId="844"/>
        </pc:sldMkLst>
      </pc:sldChg>
      <pc:sldChg chg="add del">
        <pc:chgData name="Lorenzo Rocca" userId="01c5f24c-2ade-433a-a687-5f23c9f7530d" providerId="ADAL" clId="{9B6F924D-E232-4C11-BB18-5BF6EA91647C}" dt="2022-03-31T07:36:10.242" v="1470" actId="2696"/>
        <pc:sldMkLst>
          <pc:docMk/>
          <pc:sldMk cId="3343982861" sldId="844"/>
        </pc:sldMkLst>
      </pc:sldChg>
      <pc:sldChg chg="add del">
        <pc:chgData name="Lorenzo Rocca" userId="01c5f24c-2ade-433a-a687-5f23c9f7530d" providerId="ADAL" clId="{9B6F924D-E232-4C11-BB18-5BF6EA91647C}" dt="2022-03-31T07:36:15.169" v="1471" actId="2696"/>
        <pc:sldMkLst>
          <pc:docMk/>
          <pc:sldMk cId="2873120743" sldId="845"/>
        </pc:sldMkLst>
      </pc:sldChg>
      <pc:sldChg chg="del">
        <pc:chgData name="Lorenzo Rocca" userId="01c5f24c-2ade-433a-a687-5f23c9f7530d" providerId="ADAL" clId="{9B6F924D-E232-4C11-BB18-5BF6EA91647C}" dt="2022-03-31T07:23:41.721" v="1065" actId="2696"/>
        <pc:sldMkLst>
          <pc:docMk/>
          <pc:sldMk cId="4175060009" sldId="845"/>
        </pc:sldMkLst>
      </pc:sldChg>
      <pc:sldChg chg="delSp modSp mod">
        <pc:chgData name="Lorenzo Rocca" userId="01c5f24c-2ade-433a-a687-5f23c9f7530d" providerId="ADAL" clId="{9B6F924D-E232-4C11-BB18-5BF6EA91647C}" dt="2022-03-31T10:33:16.140" v="4330" actId="1076"/>
        <pc:sldMkLst>
          <pc:docMk/>
          <pc:sldMk cId="65373218" sldId="846"/>
        </pc:sldMkLst>
        <pc:spChg chg="del mod">
          <ac:chgData name="Lorenzo Rocca" userId="01c5f24c-2ade-433a-a687-5f23c9f7530d" providerId="ADAL" clId="{9B6F924D-E232-4C11-BB18-5BF6EA91647C}" dt="2022-03-31T10:33:11.994" v="4329" actId="478"/>
          <ac:spMkLst>
            <pc:docMk/>
            <pc:sldMk cId="65373218" sldId="846"/>
            <ac:spMk id="2" creationId="{00000000-0000-0000-0000-000000000000}"/>
          </ac:spMkLst>
        </pc:spChg>
        <pc:picChg chg="mod">
          <ac:chgData name="Lorenzo Rocca" userId="01c5f24c-2ade-433a-a687-5f23c9f7530d" providerId="ADAL" clId="{9B6F924D-E232-4C11-BB18-5BF6EA91647C}" dt="2022-03-31T10:33:16.140" v="4330" actId="1076"/>
          <ac:picMkLst>
            <pc:docMk/>
            <pc:sldMk cId="65373218" sldId="846"/>
            <ac:picMk id="5" creationId="{00000000-0000-0000-0000-000000000000}"/>
          </ac:picMkLst>
        </pc:picChg>
      </pc:sldChg>
      <pc:sldChg chg="addSp delSp modSp mod">
        <pc:chgData name="Lorenzo Rocca" userId="01c5f24c-2ade-433a-a687-5f23c9f7530d" providerId="ADAL" clId="{9B6F924D-E232-4C11-BB18-5BF6EA91647C}" dt="2022-03-31T10:33:59.502" v="4340" actId="1076"/>
        <pc:sldMkLst>
          <pc:docMk/>
          <pc:sldMk cId="3722270859" sldId="847"/>
        </pc:sldMkLst>
        <pc:spChg chg="add del mod">
          <ac:chgData name="Lorenzo Rocca" userId="01c5f24c-2ade-433a-a687-5f23c9f7530d" providerId="ADAL" clId="{9B6F924D-E232-4C11-BB18-5BF6EA91647C}" dt="2022-03-31T08:10:48.916" v="2652" actId="478"/>
          <ac:spMkLst>
            <pc:docMk/>
            <pc:sldMk cId="3722270859" sldId="847"/>
            <ac:spMk id="3" creationId="{7B0E10A1-A347-41ED-A133-500E3A2AADC1}"/>
          </ac:spMkLst>
        </pc:spChg>
        <pc:spChg chg="add mod">
          <ac:chgData name="Lorenzo Rocca" userId="01c5f24c-2ade-433a-a687-5f23c9f7530d" providerId="ADAL" clId="{9B6F924D-E232-4C11-BB18-5BF6EA91647C}" dt="2022-03-31T10:33:59.502" v="4340" actId="1076"/>
          <ac:spMkLst>
            <pc:docMk/>
            <pc:sldMk cId="3722270859" sldId="847"/>
            <ac:spMk id="5" creationId="{04238594-ADD8-4D8E-9D32-EBC10BFFD6E2}"/>
          </ac:spMkLst>
        </pc:spChg>
      </pc:sldChg>
      <pc:sldChg chg="del">
        <pc:chgData name="Lorenzo Rocca" userId="01c5f24c-2ade-433a-a687-5f23c9f7530d" providerId="ADAL" clId="{9B6F924D-E232-4C11-BB18-5BF6EA91647C}" dt="2022-03-31T08:11:10.730" v="2679" actId="2696"/>
        <pc:sldMkLst>
          <pc:docMk/>
          <pc:sldMk cId="1816744884" sldId="848"/>
        </pc:sldMkLst>
      </pc:sldChg>
      <pc:sldChg chg="modSp mod">
        <pc:chgData name="Lorenzo Rocca" userId="01c5f24c-2ade-433a-a687-5f23c9f7530d" providerId="ADAL" clId="{9B6F924D-E232-4C11-BB18-5BF6EA91647C}" dt="2022-03-31T10:33:55.371" v="4339" actId="1076"/>
        <pc:sldMkLst>
          <pc:docMk/>
          <pc:sldMk cId="2212834550" sldId="850"/>
        </pc:sldMkLst>
        <pc:spChg chg="mod">
          <ac:chgData name="Lorenzo Rocca" userId="01c5f24c-2ade-433a-a687-5f23c9f7530d" providerId="ADAL" clId="{9B6F924D-E232-4C11-BB18-5BF6EA91647C}" dt="2022-03-31T10:33:55.371" v="4339" actId="1076"/>
          <ac:spMkLst>
            <pc:docMk/>
            <pc:sldMk cId="2212834550" sldId="850"/>
            <ac:spMk id="3" creationId="{00000000-0000-0000-0000-000000000000}"/>
          </ac:spMkLst>
        </pc:spChg>
      </pc:sldChg>
      <pc:sldChg chg="del">
        <pc:chgData name="Lorenzo Rocca" userId="01c5f24c-2ade-433a-a687-5f23c9f7530d" providerId="ADAL" clId="{9B6F924D-E232-4C11-BB18-5BF6EA91647C}" dt="2022-03-31T08:01:39.947" v="1862" actId="2696"/>
        <pc:sldMkLst>
          <pc:docMk/>
          <pc:sldMk cId="15197580" sldId="851"/>
        </pc:sldMkLst>
      </pc:sldChg>
      <pc:sldChg chg="del">
        <pc:chgData name="Lorenzo Rocca" userId="01c5f24c-2ade-433a-a687-5f23c9f7530d" providerId="ADAL" clId="{9B6F924D-E232-4C11-BB18-5BF6EA91647C}" dt="2022-03-31T08:09:44.476" v="2619" actId="2696"/>
        <pc:sldMkLst>
          <pc:docMk/>
          <pc:sldMk cId="2016740558" sldId="853"/>
        </pc:sldMkLst>
      </pc:sldChg>
      <pc:sldChg chg="del">
        <pc:chgData name="Lorenzo Rocca" userId="01c5f24c-2ade-433a-a687-5f23c9f7530d" providerId="ADAL" clId="{9B6F924D-E232-4C11-BB18-5BF6EA91647C}" dt="2022-03-31T08:09:46.690" v="2620" actId="2696"/>
        <pc:sldMkLst>
          <pc:docMk/>
          <pc:sldMk cId="1475760981" sldId="855"/>
        </pc:sldMkLst>
      </pc:sldChg>
      <pc:sldChg chg="add del">
        <pc:chgData name="Lorenzo Rocca" userId="01c5f24c-2ade-433a-a687-5f23c9f7530d" providerId="ADAL" clId="{9B6F924D-E232-4C11-BB18-5BF6EA91647C}" dt="2022-03-31T07:38:51.485" v="1480" actId="2696"/>
        <pc:sldMkLst>
          <pc:docMk/>
          <pc:sldMk cId="3107945695" sldId="857"/>
        </pc:sldMkLst>
      </pc:sldChg>
      <pc:sldChg chg="del">
        <pc:chgData name="Lorenzo Rocca" userId="01c5f24c-2ade-433a-a687-5f23c9f7530d" providerId="ADAL" clId="{9B6F924D-E232-4C11-BB18-5BF6EA91647C}" dt="2022-03-31T07:37:39.745" v="1475" actId="2696"/>
        <pc:sldMkLst>
          <pc:docMk/>
          <pc:sldMk cId="4095079768" sldId="857"/>
        </pc:sldMkLst>
      </pc:sldChg>
      <pc:sldChg chg="del">
        <pc:chgData name="Lorenzo Rocca" userId="01c5f24c-2ade-433a-a687-5f23c9f7530d" providerId="ADAL" clId="{9B6F924D-E232-4C11-BB18-5BF6EA91647C}" dt="2022-03-31T07:23:41.721" v="1065" actId="2696"/>
        <pc:sldMkLst>
          <pc:docMk/>
          <pc:sldMk cId="1272863916" sldId="858"/>
        </pc:sldMkLst>
      </pc:sldChg>
      <pc:sldChg chg="add del">
        <pc:chgData name="Lorenzo Rocca" userId="01c5f24c-2ade-433a-a687-5f23c9f7530d" providerId="ADAL" clId="{9B6F924D-E232-4C11-BB18-5BF6EA91647C}" dt="2022-03-31T07:39:04.440" v="1482" actId="2696"/>
        <pc:sldMkLst>
          <pc:docMk/>
          <pc:sldMk cId="4272489922" sldId="858"/>
        </pc:sldMkLst>
      </pc:sldChg>
      <pc:sldChg chg="del">
        <pc:chgData name="Lorenzo Rocca" userId="01c5f24c-2ade-433a-a687-5f23c9f7530d" providerId="ADAL" clId="{9B6F924D-E232-4C11-BB18-5BF6EA91647C}" dt="2022-03-31T07:23:41.721" v="1065" actId="2696"/>
        <pc:sldMkLst>
          <pc:docMk/>
          <pc:sldMk cId="293487055" sldId="859"/>
        </pc:sldMkLst>
      </pc:sldChg>
      <pc:sldChg chg="addSp delSp modSp add del mod delAnim modAnim">
        <pc:chgData name="Lorenzo Rocca" userId="01c5f24c-2ade-433a-a687-5f23c9f7530d" providerId="ADAL" clId="{9B6F924D-E232-4C11-BB18-5BF6EA91647C}" dt="2022-03-31T09:43:07.657" v="3200" actId="2696"/>
        <pc:sldMkLst>
          <pc:docMk/>
          <pc:sldMk cId="2063648681" sldId="859"/>
        </pc:sldMkLst>
        <pc:spChg chg="mod">
          <ac:chgData name="Lorenzo Rocca" userId="01c5f24c-2ade-433a-a687-5f23c9f7530d" providerId="ADAL" clId="{9B6F924D-E232-4C11-BB18-5BF6EA91647C}" dt="2022-03-31T09:42:35.882" v="3194" actId="404"/>
          <ac:spMkLst>
            <pc:docMk/>
            <pc:sldMk cId="2063648681" sldId="859"/>
            <ac:spMk id="2" creationId="{00000000-0000-0000-0000-000000000000}"/>
          </ac:spMkLst>
        </pc:spChg>
        <pc:spChg chg="del">
          <ac:chgData name="Lorenzo Rocca" userId="01c5f24c-2ade-433a-a687-5f23c9f7530d" providerId="ADAL" clId="{9B6F924D-E232-4C11-BB18-5BF6EA91647C}" dt="2022-03-31T07:27:57.739" v="1252" actId="478"/>
          <ac:spMkLst>
            <pc:docMk/>
            <pc:sldMk cId="2063648681" sldId="859"/>
            <ac:spMk id="3" creationId="{00000000-0000-0000-0000-000000000000}"/>
          </ac:spMkLst>
        </pc:spChg>
        <pc:spChg chg="mod">
          <ac:chgData name="Lorenzo Rocca" userId="01c5f24c-2ade-433a-a687-5f23c9f7530d" providerId="ADAL" clId="{9B6F924D-E232-4C11-BB18-5BF6EA91647C}" dt="2022-03-31T09:41:05.593" v="3174" actId="14100"/>
          <ac:spMkLst>
            <pc:docMk/>
            <pc:sldMk cId="2063648681" sldId="859"/>
            <ac:spMk id="6" creationId="{00000000-0000-0000-0000-000000000000}"/>
          </ac:spMkLst>
        </pc:spChg>
        <pc:spChg chg="mod">
          <ac:chgData name="Lorenzo Rocca" userId="01c5f24c-2ade-433a-a687-5f23c9f7530d" providerId="ADAL" clId="{9B6F924D-E232-4C11-BB18-5BF6EA91647C}" dt="2022-03-31T09:40:23.558" v="3168" actId="208"/>
          <ac:spMkLst>
            <pc:docMk/>
            <pc:sldMk cId="2063648681" sldId="859"/>
            <ac:spMk id="7" creationId="{00000000-0000-0000-0000-000000000000}"/>
          </ac:spMkLst>
        </pc:spChg>
        <pc:spChg chg="add mod">
          <ac:chgData name="Lorenzo Rocca" userId="01c5f24c-2ade-433a-a687-5f23c9f7530d" providerId="ADAL" clId="{9B6F924D-E232-4C11-BB18-5BF6EA91647C}" dt="2022-03-31T09:41:21.898" v="3178" actId="14100"/>
          <ac:spMkLst>
            <pc:docMk/>
            <pc:sldMk cId="2063648681" sldId="859"/>
            <ac:spMk id="8" creationId="{71F8D262-2551-4182-A9E3-1CACBEAD057B}"/>
          </ac:spMkLst>
        </pc:spChg>
        <pc:spChg chg="add mod">
          <ac:chgData name="Lorenzo Rocca" userId="01c5f24c-2ade-433a-a687-5f23c9f7530d" providerId="ADAL" clId="{9B6F924D-E232-4C11-BB18-5BF6EA91647C}" dt="2022-03-31T09:41:32.725" v="3181" actId="14100"/>
          <ac:spMkLst>
            <pc:docMk/>
            <pc:sldMk cId="2063648681" sldId="859"/>
            <ac:spMk id="9" creationId="{C4961D41-F285-45E9-AF98-4CB23E8B28E8}"/>
          </ac:spMkLst>
        </pc:spChg>
        <pc:picChg chg="mod modCrop">
          <ac:chgData name="Lorenzo Rocca" userId="01c5f24c-2ade-433a-a687-5f23c9f7530d" providerId="ADAL" clId="{9B6F924D-E232-4C11-BB18-5BF6EA91647C}" dt="2022-03-31T09:40:29.491" v="3169" actId="14100"/>
          <ac:picMkLst>
            <pc:docMk/>
            <pc:sldMk cId="2063648681" sldId="859"/>
            <ac:picMk id="5" creationId="{00000000-0000-0000-0000-000000000000}"/>
          </ac:picMkLst>
        </pc:picChg>
      </pc:sldChg>
      <pc:sldChg chg="del">
        <pc:chgData name="Lorenzo Rocca" userId="01c5f24c-2ade-433a-a687-5f23c9f7530d" providerId="ADAL" clId="{9B6F924D-E232-4C11-BB18-5BF6EA91647C}" dt="2022-03-31T07:23:41.721" v="1065" actId="2696"/>
        <pc:sldMkLst>
          <pc:docMk/>
          <pc:sldMk cId="1416470446" sldId="860"/>
        </pc:sldMkLst>
      </pc:sldChg>
      <pc:sldChg chg="modSp add del modAnim">
        <pc:chgData name="Lorenzo Rocca" userId="01c5f24c-2ade-433a-a687-5f23c9f7530d" providerId="ADAL" clId="{9B6F924D-E232-4C11-BB18-5BF6EA91647C}" dt="2022-03-31T07:28:55.016" v="1258" actId="2696"/>
        <pc:sldMkLst>
          <pc:docMk/>
          <pc:sldMk cId="2747500586" sldId="860"/>
        </pc:sldMkLst>
        <pc:spChg chg="mod">
          <ac:chgData name="Lorenzo Rocca" userId="01c5f24c-2ade-433a-a687-5f23c9f7530d" providerId="ADAL" clId="{9B6F924D-E232-4C11-BB18-5BF6EA91647C}" dt="2022-03-31T07:28:40.072" v="1257" actId="207"/>
          <ac:spMkLst>
            <pc:docMk/>
            <pc:sldMk cId="2747500586" sldId="860"/>
            <ac:spMk id="65539" creationId="{00000000-0000-0000-0000-000000000000}"/>
          </ac:spMkLst>
        </pc:spChg>
      </pc:sldChg>
      <pc:sldChg chg="add del">
        <pc:chgData name="Lorenzo Rocca" userId="01c5f24c-2ade-433a-a687-5f23c9f7530d" providerId="ADAL" clId="{9B6F924D-E232-4C11-BB18-5BF6EA91647C}" dt="2022-03-31T09:45:39.952" v="3242" actId="2696"/>
        <pc:sldMkLst>
          <pc:docMk/>
          <pc:sldMk cId="1002932752" sldId="862"/>
        </pc:sldMkLst>
      </pc:sldChg>
      <pc:sldChg chg="del">
        <pc:chgData name="Lorenzo Rocca" userId="01c5f24c-2ade-433a-a687-5f23c9f7530d" providerId="ADAL" clId="{9B6F924D-E232-4C11-BB18-5BF6EA91647C}" dt="2022-03-31T07:37:39.745" v="1475" actId="2696"/>
        <pc:sldMkLst>
          <pc:docMk/>
          <pc:sldMk cId="3783649265" sldId="862"/>
        </pc:sldMkLst>
      </pc:sldChg>
      <pc:sldChg chg="modSp add mod">
        <pc:chgData name="Lorenzo Rocca" userId="01c5f24c-2ade-433a-a687-5f23c9f7530d" providerId="ADAL" clId="{9B6F924D-E232-4C11-BB18-5BF6EA91647C}" dt="2022-03-31T10:39:23.199" v="4380" actId="1076"/>
        <pc:sldMkLst>
          <pc:docMk/>
          <pc:sldMk cId="2518277354" sldId="864"/>
        </pc:sldMkLst>
        <pc:spChg chg="mod">
          <ac:chgData name="Lorenzo Rocca" userId="01c5f24c-2ade-433a-a687-5f23c9f7530d" providerId="ADAL" clId="{9B6F924D-E232-4C11-BB18-5BF6EA91647C}" dt="2022-03-31T10:39:23.199" v="4380" actId="1076"/>
          <ac:spMkLst>
            <pc:docMk/>
            <pc:sldMk cId="2518277354" sldId="864"/>
            <ac:spMk id="3" creationId="{00000000-0000-0000-0000-000000000000}"/>
          </ac:spMkLst>
        </pc:spChg>
        <pc:spChg chg="mod">
          <ac:chgData name="Lorenzo Rocca" userId="01c5f24c-2ade-433a-a687-5f23c9f7530d" providerId="ADAL" clId="{9B6F924D-E232-4C11-BB18-5BF6EA91647C}" dt="2022-03-31T10:39:14.723" v="4378" actId="1076"/>
          <ac:spMkLst>
            <pc:docMk/>
            <pc:sldMk cId="2518277354" sldId="864"/>
            <ac:spMk id="4" creationId="{00000000-0000-0000-0000-000000000000}"/>
          </ac:spMkLst>
        </pc:spChg>
        <pc:spChg chg="mod">
          <ac:chgData name="Lorenzo Rocca" userId="01c5f24c-2ade-433a-a687-5f23c9f7530d" providerId="ADAL" clId="{9B6F924D-E232-4C11-BB18-5BF6EA91647C}" dt="2022-03-31T10:39:10.157" v="4377" actId="1076"/>
          <ac:spMkLst>
            <pc:docMk/>
            <pc:sldMk cId="2518277354" sldId="864"/>
            <ac:spMk id="6" creationId="{00000000-0000-0000-0000-000000000000}"/>
          </ac:spMkLst>
        </pc:spChg>
        <pc:spChg chg="mod">
          <ac:chgData name="Lorenzo Rocca" userId="01c5f24c-2ade-433a-a687-5f23c9f7530d" providerId="ADAL" clId="{9B6F924D-E232-4C11-BB18-5BF6EA91647C}" dt="2022-03-31T10:39:19.494" v="4379" actId="1076"/>
          <ac:spMkLst>
            <pc:docMk/>
            <pc:sldMk cId="2518277354" sldId="864"/>
            <ac:spMk id="21" creationId="{00000000-0000-0000-0000-000000000000}"/>
          </ac:spMkLst>
        </pc:spChg>
        <pc:spChg chg="mod">
          <ac:chgData name="Lorenzo Rocca" userId="01c5f24c-2ade-433a-a687-5f23c9f7530d" providerId="ADAL" clId="{9B6F924D-E232-4C11-BB18-5BF6EA91647C}" dt="2022-03-31T09:46:02.899" v="3246" actId="403"/>
          <ac:spMkLst>
            <pc:docMk/>
            <pc:sldMk cId="2518277354" sldId="864"/>
            <ac:spMk id="24" creationId="{00000000-0000-0000-0000-000000000000}"/>
          </ac:spMkLst>
        </pc:spChg>
      </pc:sldChg>
      <pc:sldChg chg="del">
        <pc:chgData name="Lorenzo Rocca" userId="01c5f24c-2ade-433a-a687-5f23c9f7530d" providerId="ADAL" clId="{9B6F924D-E232-4C11-BB18-5BF6EA91647C}" dt="2022-03-31T07:37:39.745" v="1475" actId="2696"/>
        <pc:sldMkLst>
          <pc:docMk/>
          <pc:sldMk cId="3391050168" sldId="864"/>
        </pc:sldMkLst>
      </pc:sldChg>
      <pc:sldChg chg="addSp delSp modSp add mod modAnim">
        <pc:chgData name="Lorenzo Rocca" userId="01c5f24c-2ade-433a-a687-5f23c9f7530d" providerId="ADAL" clId="{9B6F924D-E232-4C11-BB18-5BF6EA91647C}" dt="2022-03-31T09:48:15.718" v="3328"/>
        <pc:sldMkLst>
          <pc:docMk/>
          <pc:sldMk cId="1708723127" sldId="866"/>
        </pc:sldMkLst>
        <pc:spChg chg="mod">
          <ac:chgData name="Lorenzo Rocca" userId="01c5f24c-2ade-433a-a687-5f23c9f7530d" providerId="ADAL" clId="{9B6F924D-E232-4C11-BB18-5BF6EA91647C}" dt="2022-03-31T09:48:07.557" v="3324" actId="14100"/>
          <ac:spMkLst>
            <pc:docMk/>
            <pc:sldMk cId="1708723127" sldId="866"/>
            <ac:spMk id="23" creationId="{00000000-0000-0000-0000-000000000000}"/>
          </ac:spMkLst>
        </pc:spChg>
        <pc:spChg chg="mod">
          <ac:chgData name="Lorenzo Rocca" userId="01c5f24c-2ade-433a-a687-5f23c9f7530d" providerId="ADAL" clId="{9B6F924D-E232-4C11-BB18-5BF6EA91647C}" dt="2022-03-31T09:47:48.978" v="3320" actId="1076"/>
          <ac:spMkLst>
            <pc:docMk/>
            <pc:sldMk cId="1708723127" sldId="866"/>
            <ac:spMk id="24" creationId="{00000000-0000-0000-0000-000000000000}"/>
          </ac:spMkLst>
        </pc:spChg>
        <pc:spChg chg="del">
          <ac:chgData name="Lorenzo Rocca" userId="01c5f24c-2ade-433a-a687-5f23c9f7530d" providerId="ADAL" clId="{9B6F924D-E232-4C11-BB18-5BF6EA91647C}" dt="2022-03-31T09:47:44.394" v="3319" actId="478"/>
          <ac:spMkLst>
            <pc:docMk/>
            <pc:sldMk cId="1708723127" sldId="866"/>
            <ac:spMk id="27" creationId="{00000000-0000-0000-0000-000000000000}"/>
          </ac:spMkLst>
        </pc:spChg>
        <pc:spChg chg="del mod">
          <ac:chgData name="Lorenzo Rocca" userId="01c5f24c-2ade-433a-a687-5f23c9f7530d" providerId="ADAL" clId="{9B6F924D-E232-4C11-BB18-5BF6EA91647C}" dt="2022-03-31T09:46:58.462" v="3306" actId="478"/>
          <ac:spMkLst>
            <pc:docMk/>
            <pc:sldMk cId="1708723127" sldId="866"/>
            <ac:spMk id="31" creationId="{00000000-0000-0000-0000-000000000000}"/>
          </ac:spMkLst>
        </pc:spChg>
        <pc:spChg chg="add mod">
          <ac:chgData name="Lorenzo Rocca" userId="01c5f24c-2ade-433a-a687-5f23c9f7530d" providerId="ADAL" clId="{9B6F924D-E232-4C11-BB18-5BF6EA91647C}" dt="2022-03-31T09:47:10.793" v="3315" actId="1076"/>
          <ac:spMkLst>
            <pc:docMk/>
            <pc:sldMk cId="1708723127" sldId="866"/>
            <ac:spMk id="32" creationId="{02979FEF-61C7-457F-B2DF-7D7D456B771D}"/>
          </ac:spMkLst>
        </pc:spChg>
        <pc:cxnChg chg="add del">
          <ac:chgData name="Lorenzo Rocca" userId="01c5f24c-2ade-433a-a687-5f23c9f7530d" providerId="ADAL" clId="{9B6F924D-E232-4C11-BB18-5BF6EA91647C}" dt="2022-03-31T09:48:01.593" v="3323" actId="478"/>
          <ac:cxnSpMkLst>
            <pc:docMk/>
            <pc:sldMk cId="1708723127" sldId="866"/>
            <ac:cxnSpMk id="26" creationId="{00000000-0000-0000-0000-000000000000}"/>
          </ac:cxnSpMkLst>
        </pc:cxnChg>
      </pc:sldChg>
      <pc:sldChg chg="del">
        <pc:chgData name="Lorenzo Rocca" userId="01c5f24c-2ade-433a-a687-5f23c9f7530d" providerId="ADAL" clId="{9B6F924D-E232-4C11-BB18-5BF6EA91647C}" dt="2022-03-31T07:37:39.745" v="1475" actId="2696"/>
        <pc:sldMkLst>
          <pc:docMk/>
          <pc:sldMk cId="1904301585" sldId="866"/>
        </pc:sldMkLst>
      </pc:sldChg>
      <pc:sldChg chg="del">
        <pc:chgData name="Lorenzo Rocca" userId="01c5f24c-2ade-433a-a687-5f23c9f7530d" providerId="ADAL" clId="{9B6F924D-E232-4C11-BB18-5BF6EA91647C}" dt="2022-03-31T07:37:39.745" v="1475" actId="2696"/>
        <pc:sldMkLst>
          <pc:docMk/>
          <pc:sldMk cId="1812445264" sldId="867"/>
        </pc:sldMkLst>
      </pc:sldChg>
      <pc:sldChg chg="addSp modSp add mod modAnim">
        <pc:chgData name="Lorenzo Rocca" userId="01c5f24c-2ade-433a-a687-5f23c9f7530d" providerId="ADAL" clId="{9B6F924D-E232-4C11-BB18-5BF6EA91647C}" dt="2022-03-31T09:54:53.966" v="3592" actId="2711"/>
        <pc:sldMkLst>
          <pc:docMk/>
          <pc:sldMk cId="3302469116" sldId="867"/>
        </pc:sldMkLst>
        <pc:spChg chg="mod">
          <ac:chgData name="Lorenzo Rocca" userId="01c5f24c-2ade-433a-a687-5f23c9f7530d" providerId="ADAL" clId="{9B6F924D-E232-4C11-BB18-5BF6EA91647C}" dt="2022-03-31T09:50:12.545" v="3400" actId="1076"/>
          <ac:spMkLst>
            <pc:docMk/>
            <pc:sldMk cId="3302469116" sldId="867"/>
            <ac:spMk id="2" creationId="{00000000-0000-0000-0000-000000000000}"/>
          </ac:spMkLst>
        </pc:spChg>
        <pc:spChg chg="mod">
          <ac:chgData name="Lorenzo Rocca" userId="01c5f24c-2ade-433a-a687-5f23c9f7530d" providerId="ADAL" clId="{9B6F924D-E232-4C11-BB18-5BF6EA91647C}" dt="2022-03-31T09:52:15.207" v="3469" actId="122"/>
          <ac:spMkLst>
            <pc:docMk/>
            <pc:sldMk cId="3302469116" sldId="867"/>
            <ac:spMk id="3" creationId="{00000000-0000-0000-0000-000000000000}"/>
          </ac:spMkLst>
        </pc:spChg>
        <pc:spChg chg="mod">
          <ac:chgData name="Lorenzo Rocca" userId="01c5f24c-2ade-433a-a687-5f23c9f7530d" providerId="ADAL" clId="{9B6F924D-E232-4C11-BB18-5BF6EA91647C}" dt="2022-03-31T09:54:53.966" v="3592" actId="2711"/>
          <ac:spMkLst>
            <pc:docMk/>
            <pc:sldMk cId="3302469116" sldId="867"/>
            <ac:spMk id="4" creationId="{00000000-0000-0000-0000-000000000000}"/>
          </ac:spMkLst>
        </pc:spChg>
        <pc:spChg chg="add mod">
          <ac:chgData name="Lorenzo Rocca" userId="01c5f24c-2ade-433a-a687-5f23c9f7530d" providerId="ADAL" clId="{9B6F924D-E232-4C11-BB18-5BF6EA91647C}" dt="2022-03-31T09:50:27.127" v="3409" actId="1076"/>
          <ac:spMkLst>
            <pc:docMk/>
            <pc:sldMk cId="3302469116" sldId="867"/>
            <ac:spMk id="6" creationId="{7AE487EF-9819-44BD-86AC-E1ABD1933A7E}"/>
          </ac:spMkLst>
        </pc:spChg>
      </pc:sldChg>
      <pc:sldChg chg="del">
        <pc:chgData name="Lorenzo Rocca" userId="01c5f24c-2ade-433a-a687-5f23c9f7530d" providerId="ADAL" clId="{9B6F924D-E232-4C11-BB18-5BF6EA91647C}" dt="2022-03-31T07:37:39.745" v="1475" actId="2696"/>
        <pc:sldMkLst>
          <pc:docMk/>
          <pc:sldMk cId="896488062" sldId="868"/>
        </pc:sldMkLst>
      </pc:sldChg>
      <pc:sldChg chg="modSp add mod">
        <pc:chgData name="Lorenzo Rocca" userId="01c5f24c-2ade-433a-a687-5f23c9f7530d" providerId="ADAL" clId="{9B6F924D-E232-4C11-BB18-5BF6EA91647C}" dt="2022-03-31T10:40:25.496" v="4393" actId="1076"/>
        <pc:sldMkLst>
          <pc:docMk/>
          <pc:sldMk cId="1835289596" sldId="868"/>
        </pc:sldMkLst>
        <pc:spChg chg="mod">
          <ac:chgData name="Lorenzo Rocca" userId="01c5f24c-2ade-433a-a687-5f23c9f7530d" providerId="ADAL" clId="{9B6F924D-E232-4C11-BB18-5BF6EA91647C}" dt="2022-03-31T09:52:43.894" v="3473" actId="403"/>
          <ac:spMkLst>
            <pc:docMk/>
            <pc:sldMk cId="1835289596" sldId="868"/>
            <ac:spMk id="2" creationId="{00000000-0000-0000-0000-000000000000}"/>
          </ac:spMkLst>
        </pc:spChg>
        <pc:spChg chg="mod">
          <ac:chgData name="Lorenzo Rocca" userId="01c5f24c-2ade-433a-a687-5f23c9f7530d" providerId="ADAL" clId="{9B6F924D-E232-4C11-BB18-5BF6EA91647C}" dt="2022-03-31T10:40:25.496" v="4393" actId="1076"/>
          <ac:spMkLst>
            <pc:docMk/>
            <pc:sldMk cId="1835289596" sldId="868"/>
            <ac:spMk id="3" creationId="{00000000-0000-0000-0000-000000000000}"/>
          </ac:spMkLst>
        </pc:spChg>
        <pc:spChg chg="mod">
          <ac:chgData name="Lorenzo Rocca" userId="01c5f24c-2ade-433a-a687-5f23c9f7530d" providerId="ADAL" clId="{9B6F924D-E232-4C11-BB18-5BF6EA91647C}" dt="2022-03-31T10:40:23.705" v="4392" actId="1076"/>
          <ac:spMkLst>
            <pc:docMk/>
            <pc:sldMk cId="1835289596" sldId="868"/>
            <ac:spMk id="4" creationId="{00000000-0000-0000-0000-000000000000}"/>
          </ac:spMkLst>
        </pc:spChg>
      </pc:sldChg>
      <pc:sldChg chg="addSp delSp modSp new mod">
        <pc:chgData name="Lorenzo Rocca" userId="01c5f24c-2ade-433a-a687-5f23c9f7530d" providerId="ADAL" clId="{9B6F924D-E232-4C11-BB18-5BF6EA91647C}" dt="2022-03-31T10:36:35.852" v="4358" actId="478"/>
        <pc:sldMkLst>
          <pc:docMk/>
          <pc:sldMk cId="1740953128" sldId="869"/>
        </pc:sldMkLst>
        <pc:spChg chg="del">
          <ac:chgData name="Lorenzo Rocca" userId="01c5f24c-2ade-433a-a687-5f23c9f7530d" providerId="ADAL" clId="{9B6F924D-E232-4C11-BB18-5BF6EA91647C}" dt="2022-03-31T06:58:57.037" v="24" actId="478"/>
          <ac:spMkLst>
            <pc:docMk/>
            <pc:sldMk cId="1740953128" sldId="869"/>
            <ac:spMk id="2" creationId="{C25F14FE-ED75-4502-94EE-D597A4CA4A3E}"/>
          </ac:spMkLst>
        </pc:spChg>
        <pc:spChg chg="del">
          <ac:chgData name="Lorenzo Rocca" userId="01c5f24c-2ade-433a-a687-5f23c9f7530d" providerId="ADAL" clId="{9B6F924D-E232-4C11-BB18-5BF6EA91647C}" dt="2022-03-31T06:56:40.833" v="1" actId="478"/>
          <ac:spMkLst>
            <pc:docMk/>
            <pc:sldMk cId="1740953128" sldId="869"/>
            <ac:spMk id="3" creationId="{45007083-E820-4166-BCF7-EEE8C47EA962}"/>
          </ac:spMkLst>
        </pc:spChg>
        <pc:spChg chg="add del mod">
          <ac:chgData name="Lorenzo Rocca" userId="01c5f24c-2ade-433a-a687-5f23c9f7530d" providerId="ADAL" clId="{9B6F924D-E232-4C11-BB18-5BF6EA91647C}" dt="2022-03-31T10:36:32.966" v="4356" actId="478"/>
          <ac:spMkLst>
            <pc:docMk/>
            <pc:sldMk cId="1740953128" sldId="869"/>
            <ac:spMk id="7" creationId="{A03D3E54-97C3-48CC-8024-0322CA69DCF2}"/>
          </ac:spMkLst>
        </pc:spChg>
        <pc:picChg chg="add mod modCrop">
          <ac:chgData name="Lorenzo Rocca" userId="01c5f24c-2ade-433a-a687-5f23c9f7530d" providerId="ADAL" clId="{9B6F924D-E232-4C11-BB18-5BF6EA91647C}" dt="2022-03-31T07:04:08.883" v="39" actId="1076"/>
          <ac:picMkLst>
            <pc:docMk/>
            <pc:sldMk cId="1740953128" sldId="869"/>
            <ac:picMk id="4" creationId="{3E8791F7-CB65-43EB-91B0-02C3AC469ADB}"/>
          </ac:picMkLst>
        </pc:picChg>
        <pc:picChg chg="add mod">
          <ac:chgData name="Lorenzo Rocca" userId="01c5f24c-2ade-433a-a687-5f23c9f7530d" providerId="ADAL" clId="{9B6F924D-E232-4C11-BB18-5BF6EA91647C}" dt="2022-03-31T10:36:11.954" v="4354" actId="1076"/>
          <ac:picMkLst>
            <pc:docMk/>
            <pc:sldMk cId="1740953128" sldId="869"/>
            <ac:picMk id="5" creationId="{42848237-047C-4203-B9A3-7E19E12B2F21}"/>
          </ac:picMkLst>
        </pc:picChg>
        <pc:picChg chg="add mod">
          <ac:chgData name="Lorenzo Rocca" userId="01c5f24c-2ade-433a-a687-5f23c9f7530d" providerId="ADAL" clId="{9B6F924D-E232-4C11-BB18-5BF6EA91647C}" dt="2022-03-31T10:36:20.849" v="4355" actId="1076"/>
          <ac:picMkLst>
            <pc:docMk/>
            <pc:sldMk cId="1740953128" sldId="869"/>
            <ac:picMk id="1026" creationId="{8CA480C0-1903-4DE5-9A46-80F5092E374E}"/>
          </ac:picMkLst>
        </pc:picChg>
        <pc:picChg chg="add del">
          <ac:chgData name="Lorenzo Rocca" userId="01c5f24c-2ade-433a-a687-5f23c9f7530d" providerId="ADAL" clId="{9B6F924D-E232-4C11-BB18-5BF6EA91647C}" dt="2022-03-31T07:03:40.815" v="34" actId="478"/>
          <ac:picMkLst>
            <pc:docMk/>
            <pc:sldMk cId="1740953128" sldId="869"/>
            <ac:picMk id="1028" creationId="{0F7DBFA2-5A7A-4BF0-A269-8AB6A17AE646}"/>
          </ac:picMkLst>
        </pc:picChg>
        <pc:picChg chg="add del mod">
          <ac:chgData name="Lorenzo Rocca" userId="01c5f24c-2ade-433a-a687-5f23c9f7530d" providerId="ADAL" clId="{9B6F924D-E232-4C11-BB18-5BF6EA91647C}" dt="2022-03-31T10:36:35.852" v="4358" actId="478"/>
          <ac:picMkLst>
            <pc:docMk/>
            <pc:sldMk cId="1740953128" sldId="869"/>
            <ac:picMk id="1030" creationId="{7BC193B3-6496-49A0-A806-529FC8FEFC83}"/>
          </ac:picMkLst>
        </pc:picChg>
      </pc:sldChg>
      <pc:sldChg chg="new del">
        <pc:chgData name="Lorenzo Rocca" userId="01c5f24c-2ade-433a-a687-5f23c9f7530d" providerId="ADAL" clId="{9B6F924D-E232-4C11-BB18-5BF6EA91647C}" dt="2022-03-31T07:06:29.006" v="44" actId="2696"/>
        <pc:sldMkLst>
          <pc:docMk/>
          <pc:sldMk cId="1701718109" sldId="870"/>
        </pc:sldMkLst>
      </pc:sldChg>
      <pc:sldChg chg="modSp add mod">
        <pc:chgData name="Lorenzo Rocca" userId="01c5f24c-2ade-433a-a687-5f23c9f7530d" providerId="ADAL" clId="{9B6F924D-E232-4C11-BB18-5BF6EA91647C}" dt="2022-03-31T09:14:50.163" v="2768" actId="1076"/>
        <pc:sldMkLst>
          <pc:docMk/>
          <pc:sldMk cId="0" sldId="1962"/>
        </pc:sldMkLst>
        <pc:spChg chg="mod">
          <ac:chgData name="Lorenzo Rocca" userId="01c5f24c-2ade-433a-a687-5f23c9f7530d" providerId="ADAL" clId="{9B6F924D-E232-4C11-BB18-5BF6EA91647C}" dt="2022-03-31T07:06:53.137" v="47" actId="14100"/>
          <ac:spMkLst>
            <pc:docMk/>
            <pc:sldMk cId="0" sldId="1962"/>
            <ac:spMk id="6" creationId="{1E8CA36C-C3BF-42C3-B5DB-442DBA6C1AF6}"/>
          </ac:spMkLst>
        </pc:spChg>
        <pc:spChg chg="mod">
          <ac:chgData name="Lorenzo Rocca" userId="01c5f24c-2ade-433a-a687-5f23c9f7530d" providerId="ADAL" clId="{9B6F924D-E232-4C11-BB18-5BF6EA91647C}" dt="2022-03-31T09:14:50.163" v="2768" actId="1076"/>
          <ac:spMkLst>
            <pc:docMk/>
            <pc:sldMk cId="0" sldId="1962"/>
            <ac:spMk id="7" creationId="{9A1B67EE-D0DF-4BFF-8031-D5A2621856AF}"/>
          </ac:spMkLst>
        </pc:spChg>
      </pc:sldChg>
      <pc:sldChg chg="new del">
        <pc:chgData name="Lorenzo Rocca" userId="01c5f24c-2ade-433a-a687-5f23c9f7530d" providerId="ADAL" clId="{9B6F924D-E232-4C11-BB18-5BF6EA91647C}" dt="2022-03-31T07:23:51.181" v="1067" actId="2696"/>
        <pc:sldMkLst>
          <pc:docMk/>
          <pc:sldMk cId="1106359590" sldId="1963"/>
        </pc:sldMkLst>
      </pc:sldChg>
      <pc:sldChg chg="new del">
        <pc:chgData name="Lorenzo Rocca" userId="01c5f24c-2ade-433a-a687-5f23c9f7530d" providerId="ADAL" clId="{9B6F924D-E232-4C11-BB18-5BF6EA91647C}" dt="2022-03-31T07:09:28.333" v="53" actId="2696"/>
        <pc:sldMkLst>
          <pc:docMk/>
          <pc:sldMk cId="3216018515" sldId="1963"/>
        </pc:sldMkLst>
      </pc:sldChg>
      <pc:sldChg chg="modSp new del mod">
        <pc:chgData name="Lorenzo Rocca" userId="01c5f24c-2ade-433a-a687-5f23c9f7530d" providerId="ADAL" clId="{9B6F924D-E232-4C11-BB18-5BF6EA91647C}" dt="2022-03-31T07:38:53.965" v="1481" actId="2696"/>
        <pc:sldMkLst>
          <pc:docMk/>
          <pc:sldMk cId="3244502074" sldId="1963"/>
        </pc:sldMkLst>
        <pc:spChg chg="mod">
          <ac:chgData name="Lorenzo Rocca" userId="01c5f24c-2ade-433a-a687-5f23c9f7530d" providerId="ADAL" clId="{9B6F924D-E232-4C11-BB18-5BF6EA91647C}" dt="2022-03-31T07:29:05.248" v="1266" actId="20577"/>
          <ac:spMkLst>
            <pc:docMk/>
            <pc:sldMk cId="3244502074" sldId="1963"/>
            <ac:spMk id="2" creationId="{5DA0C4CC-C89E-4E9D-8E72-F7A336FB766D}"/>
          </ac:spMkLst>
        </pc:spChg>
      </pc:sldChg>
      <pc:sldChg chg="addSp delSp modSp new mod modAnim">
        <pc:chgData name="Lorenzo Rocca" userId="01c5f24c-2ade-433a-a687-5f23c9f7530d" providerId="ADAL" clId="{9B6F924D-E232-4C11-BB18-5BF6EA91647C}" dt="2022-03-31T10:06:24.914" v="3800"/>
        <pc:sldMkLst>
          <pc:docMk/>
          <pc:sldMk cId="1891111903" sldId="1964"/>
        </pc:sldMkLst>
        <pc:spChg chg="mod">
          <ac:chgData name="Lorenzo Rocca" userId="01c5f24c-2ade-433a-a687-5f23c9f7530d" providerId="ADAL" clId="{9B6F924D-E232-4C11-BB18-5BF6EA91647C}" dt="2022-03-31T10:05:08.077" v="3784" actId="403"/>
          <ac:spMkLst>
            <pc:docMk/>
            <pc:sldMk cId="1891111903" sldId="1964"/>
            <ac:spMk id="2" creationId="{4C7F5759-A126-44B7-A7E2-2A8C7CB9A63B}"/>
          </ac:spMkLst>
        </pc:spChg>
        <pc:spChg chg="del">
          <ac:chgData name="Lorenzo Rocca" userId="01c5f24c-2ade-433a-a687-5f23c9f7530d" providerId="ADAL" clId="{9B6F924D-E232-4C11-BB18-5BF6EA91647C}" dt="2022-03-31T07:43:03.425" v="1548" actId="478"/>
          <ac:spMkLst>
            <pc:docMk/>
            <pc:sldMk cId="1891111903" sldId="1964"/>
            <ac:spMk id="3" creationId="{6E2615DD-5351-4973-A0A8-8EE43F74BE79}"/>
          </ac:spMkLst>
        </pc:spChg>
        <pc:spChg chg="add mod">
          <ac:chgData name="Lorenzo Rocca" userId="01c5f24c-2ade-433a-a687-5f23c9f7530d" providerId="ADAL" clId="{9B6F924D-E232-4C11-BB18-5BF6EA91647C}" dt="2022-03-31T10:06:05.574" v="3798" actId="20577"/>
          <ac:spMkLst>
            <pc:docMk/>
            <pc:sldMk cId="1891111903" sldId="1964"/>
            <ac:spMk id="4" creationId="{1F61D3A8-C25D-42FB-AEC4-5EDA324B8F4E}"/>
          </ac:spMkLst>
        </pc:spChg>
        <pc:picChg chg="add del mod">
          <ac:chgData name="Lorenzo Rocca" userId="01c5f24c-2ade-433a-a687-5f23c9f7530d" providerId="ADAL" clId="{9B6F924D-E232-4C11-BB18-5BF6EA91647C}" dt="2022-03-31T07:43:34.197" v="1553" actId="478"/>
          <ac:picMkLst>
            <pc:docMk/>
            <pc:sldMk cId="1891111903" sldId="1964"/>
            <ac:picMk id="5" creationId="{EB65EBF9-766B-4409-BCEB-2981FEA0353B}"/>
          </ac:picMkLst>
        </pc:picChg>
        <pc:picChg chg="add mod">
          <ac:chgData name="Lorenzo Rocca" userId="01c5f24c-2ade-433a-a687-5f23c9f7530d" providerId="ADAL" clId="{9B6F924D-E232-4C11-BB18-5BF6EA91647C}" dt="2022-03-31T10:05:21.138" v="3788" actId="1076"/>
          <ac:picMkLst>
            <pc:docMk/>
            <pc:sldMk cId="1891111903" sldId="1964"/>
            <ac:picMk id="6" creationId="{2B5FFDF8-16AD-4899-9557-12447410ED4F}"/>
          </ac:picMkLst>
        </pc:picChg>
        <pc:picChg chg="add mod">
          <ac:chgData name="Lorenzo Rocca" userId="01c5f24c-2ade-433a-a687-5f23c9f7530d" providerId="ADAL" clId="{9B6F924D-E232-4C11-BB18-5BF6EA91647C}" dt="2022-03-31T10:06:14.111" v="3799" actId="1076"/>
          <ac:picMkLst>
            <pc:docMk/>
            <pc:sldMk cId="1891111903" sldId="1964"/>
            <ac:picMk id="7" creationId="{74FB51DC-EA1A-4713-9743-3718F4C36571}"/>
          </ac:picMkLst>
        </pc:picChg>
        <pc:picChg chg="add mod">
          <ac:chgData name="Lorenzo Rocca" userId="01c5f24c-2ade-433a-a687-5f23c9f7530d" providerId="ADAL" clId="{9B6F924D-E232-4C11-BB18-5BF6EA91647C}" dt="2022-03-31T10:05:19.036" v="3787" actId="1076"/>
          <ac:picMkLst>
            <pc:docMk/>
            <pc:sldMk cId="1891111903" sldId="1964"/>
            <ac:picMk id="2050" creationId="{5F8884C6-3B05-4894-8F24-626F69E0205E}"/>
          </ac:picMkLst>
        </pc:picChg>
      </pc:sldChg>
      <pc:sldChg chg="addSp delSp modSp new mod modAnim">
        <pc:chgData name="Lorenzo Rocca" userId="01c5f24c-2ade-433a-a687-5f23c9f7530d" providerId="ADAL" clId="{9B6F924D-E232-4C11-BB18-5BF6EA91647C}" dt="2022-03-31T10:18:12.456" v="3916"/>
        <pc:sldMkLst>
          <pc:docMk/>
          <pc:sldMk cId="2623471023" sldId="1965"/>
        </pc:sldMkLst>
        <pc:spChg chg="mod">
          <ac:chgData name="Lorenzo Rocca" userId="01c5f24c-2ade-433a-a687-5f23c9f7530d" providerId="ADAL" clId="{9B6F924D-E232-4C11-BB18-5BF6EA91647C}" dt="2022-03-31T10:17:49.548" v="3913" actId="1076"/>
          <ac:spMkLst>
            <pc:docMk/>
            <pc:sldMk cId="2623471023" sldId="1965"/>
            <ac:spMk id="2" creationId="{9800D49B-755A-456B-A23A-5DF6B4A9F9F9}"/>
          </ac:spMkLst>
        </pc:spChg>
        <pc:spChg chg="mod">
          <ac:chgData name="Lorenzo Rocca" userId="01c5f24c-2ade-433a-a687-5f23c9f7530d" providerId="ADAL" clId="{9B6F924D-E232-4C11-BB18-5BF6EA91647C}" dt="2022-03-31T10:07:54.564" v="3870" actId="1076"/>
          <ac:spMkLst>
            <pc:docMk/>
            <pc:sldMk cId="2623471023" sldId="1965"/>
            <ac:spMk id="3" creationId="{98B7CF2F-5081-446A-B3D4-9586ADB450E3}"/>
          </ac:spMkLst>
        </pc:spChg>
        <pc:spChg chg="add mod">
          <ac:chgData name="Lorenzo Rocca" userId="01c5f24c-2ade-433a-a687-5f23c9f7530d" providerId="ADAL" clId="{9B6F924D-E232-4C11-BB18-5BF6EA91647C}" dt="2022-03-31T10:11:15.718" v="3903" actId="1076"/>
          <ac:spMkLst>
            <pc:docMk/>
            <pc:sldMk cId="2623471023" sldId="1965"/>
            <ac:spMk id="8" creationId="{401EE648-4152-498A-A647-D81EA9A69985}"/>
          </ac:spMkLst>
        </pc:spChg>
        <pc:spChg chg="add mod">
          <ac:chgData name="Lorenzo Rocca" userId="01c5f24c-2ade-433a-a687-5f23c9f7530d" providerId="ADAL" clId="{9B6F924D-E232-4C11-BB18-5BF6EA91647C}" dt="2022-03-31T10:11:18.260" v="3904" actId="1076"/>
          <ac:spMkLst>
            <pc:docMk/>
            <pc:sldMk cId="2623471023" sldId="1965"/>
            <ac:spMk id="9" creationId="{F0FAC815-F5AA-4596-8C00-956C286D3C88}"/>
          </ac:spMkLst>
        </pc:spChg>
        <pc:spChg chg="add mod">
          <ac:chgData name="Lorenzo Rocca" userId="01c5f24c-2ade-433a-a687-5f23c9f7530d" providerId="ADAL" clId="{9B6F924D-E232-4C11-BB18-5BF6EA91647C}" dt="2022-03-31T10:10:13.127" v="3894" actId="208"/>
          <ac:spMkLst>
            <pc:docMk/>
            <pc:sldMk cId="2623471023" sldId="1965"/>
            <ac:spMk id="10" creationId="{B740E24F-BE4F-4879-A1C9-77BAA51D142A}"/>
          </ac:spMkLst>
        </pc:spChg>
        <pc:picChg chg="add mod modCrop">
          <ac:chgData name="Lorenzo Rocca" userId="01c5f24c-2ade-433a-a687-5f23c9f7530d" providerId="ADAL" clId="{9B6F924D-E232-4C11-BB18-5BF6EA91647C}" dt="2022-03-31T10:17:58.368" v="3915" actId="14100"/>
          <ac:picMkLst>
            <pc:docMk/>
            <pc:sldMk cId="2623471023" sldId="1965"/>
            <ac:picMk id="5" creationId="{E5BCF6AC-6354-4843-8277-A2A09431FAC0}"/>
          </ac:picMkLst>
        </pc:picChg>
        <pc:picChg chg="add mod">
          <ac:chgData name="Lorenzo Rocca" userId="01c5f24c-2ade-433a-a687-5f23c9f7530d" providerId="ADAL" clId="{9B6F924D-E232-4C11-BB18-5BF6EA91647C}" dt="2022-03-31T10:10:53.219" v="3901" actId="1076"/>
          <ac:picMkLst>
            <pc:docMk/>
            <pc:sldMk cId="2623471023" sldId="1965"/>
            <ac:picMk id="6" creationId="{5B95CCDB-B91C-48C3-91AA-814DF7A9D01F}"/>
          </ac:picMkLst>
        </pc:picChg>
        <pc:picChg chg="add mod">
          <ac:chgData name="Lorenzo Rocca" userId="01c5f24c-2ade-433a-a687-5f23c9f7530d" providerId="ADAL" clId="{9B6F924D-E232-4C11-BB18-5BF6EA91647C}" dt="2022-03-31T10:10:51.491" v="3900" actId="1076"/>
          <ac:picMkLst>
            <pc:docMk/>
            <pc:sldMk cId="2623471023" sldId="1965"/>
            <ac:picMk id="7" creationId="{92CB237D-BDF9-48BF-B2DF-A90876A8EC27}"/>
          </ac:picMkLst>
        </pc:picChg>
        <pc:picChg chg="add del mod">
          <ac:chgData name="Lorenzo Rocca" userId="01c5f24c-2ade-433a-a687-5f23c9f7530d" providerId="ADAL" clId="{9B6F924D-E232-4C11-BB18-5BF6EA91647C}" dt="2022-03-31T07:54:08.549" v="1732" actId="478"/>
          <ac:picMkLst>
            <pc:docMk/>
            <pc:sldMk cId="2623471023" sldId="1965"/>
            <ac:picMk id="4098" creationId="{019B3E1A-FD84-4F5F-9B1D-0DE6D244716B}"/>
          </ac:picMkLst>
        </pc:picChg>
        <pc:picChg chg="add del mod">
          <ac:chgData name="Lorenzo Rocca" userId="01c5f24c-2ade-433a-a687-5f23c9f7530d" providerId="ADAL" clId="{9B6F924D-E232-4C11-BB18-5BF6EA91647C}" dt="2022-03-31T10:07:26.731" v="3866" actId="478"/>
          <ac:picMkLst>
            <pc:docMk/>
            <pc:sldMk cId="2623471023" sldId="1965"/>
            <ac:picMk id="4100" creationId="{E2DA7496-C7CF-40CF-8879-CEBCFD2D161D}"/>
          </ac:picMkLst>
        </pc:picChg>
        <pc:picChg chg="add mod">
          <ac:chgData name="Lorenzo Rocca" userId="01c5f24c-2ade-433a-a687-5f23c9f7530d" providerId="ADAL" clId="{9B6F924D-E232-4C11-BB18-5BF6EA91647C}" dt="2022-03-31T10:17:55.009" v="3914" actId="1076"/>
          <ac:picMkLst>
            <pc:docMk/>
            <pc:sldMk cId="2623471023" sldId="1965"/>
            <ac:picMk id="4102" creationId="{227FCFF1-A007-4E7D-A7E4-C15F917C0180}"/>
          </ac:picMkLst>
        </pc:picChg>
      </pc:sldChg>
      <pc:sldChg chg="new del">
        <pc:chgData name="Lorenzo Rocca" userId="01c5f24c-2ade-433a-a687-5f23c9f7530d" providerId="ADAL" clId="{9B6F924D-E232-4C11-BB18-5BF6EA91647C}" dt="2022-03-31T07:37:52.144" v="1478" actId="2696"/>
        <pc:sldMkLst>
          <pc:docMk/>
          <pc:sldMk cId="2414326662" sldId="1966"/>
        </pc:sldMkLst>
      </pc:sldChg>
      <pc:sldChg chg="new del">
        <pc:chgData name="Lorenzo Rocca" userId="01c5f24c-2ade-433a-a687-5f23c9f7530d" providerId="ADAL" clId="{9B6F924D-E232-4C11-BB18-5BF6EA91647C}" dt="2022-03-31T07:56:20.412" v="1765" actId="2696"/>
        <pc:sldMkLst>
          <pc:docMk/>
          <pc:sldMk cId="3804534933" sldId="1966"/>
        </pc:sldMkLst>
      </pc:sldChg>
      <pc:sldChg chg="delSp modSp add mod modAnim">
        <pc:chgData name="Lorenzo Rocca" userId="01c5f24c-2ade-433a-a687-5f23c9f7530d" providerId="ADAL" clId="{9B6F924D-E232-4C11-BB18-5BF6EA91647C}" dt="2022-03-31T10:34:32.168" v="4343" actId="403"/>
        <pc:sldMkLst>
          <pc:docMk/>
          <pc:sldMk cId="3793449297" sldId="1967"/>
        </pc:sldMkLst>
        <pc:spChg chg="mod">
          <ac:chgData name="Lorenzo Rocca" userId="01c5f24c-2ade-433a-a687-5f23c9f7530d" providerId="ADAL" clId="{9B6F924D-E232-4C11-BB18-5BF6EA91647C}" dt="2022-03-31T10:19:19.619" v="3931" actId="207"/>
          <ac:spMkLst>
            <pc:docMk/>
            <pc:sldMk cId="3793449297" sldId="1967"/>
            <ac:spMk id="2" creationId="{00000000-0000-0000-0000-000000000000}"/>
          </ac:spMkLst>
        </pc:spChg>
        <pc:spChg chg="del">
          <ac:chgData name="Lorenzo Rocca" userId="01c5f24c-2ade-433a-a687-5f23c9f7530d" providerId="ADAL" clId="{9B6F924D-E232-4C11-BB18-5BF6EA91647C}" dt="2022-03-31T10:19:21.424" v="3932" actId="478"/>
          <ac:spMkLst>
            <pc:docMk/>
            <pc:sldMk cId="3793449297" sldId="1967"/>
            <ac:spMk id="3" creationId="{00000000-0000-0000-0000-000000000000}"/>
          </ac:spMkLst>
        </pc:spChg>
        <pc:spChg chg="mod">
          <ac:chgData name="Lorenzo Rocca" userId="01c5f24c-2ade-433a-a687-5f23c9f7530d" providerId="ADAL" clId="{9B6F924D-E232-4C11-BB18-5BF6EA91647C}" dt="2022-03-31T10:34:32.168" v="4343" actId="403"/>
          <ac:spMkLst>
            <pc:docMk/>
            <pc:sldMk cId="3793449297" sldId="1967"/>
            <ac:spMk id="8" creationId="{00000000-0000-0000-0000-000000000000}"/>
          </ac:spMkLst>
        </pc:spChg>
      </pc:sldChg>
      <pc:sldChg chg="addSp modSp new mod">
        <pc:chgData name="Lorenzo Rocca" userId="01c5f24c-2ade-433a-a687-5f23c9f7530d" providerId="ADAL" clId="{9B6F924D-E232-4C11-BB18-5BF6EA91647C}" dt="2022-03-31T10:35:00.122" v="4346" actId="27636"/>
        <pc:sldMkLst>
          <pc:docMk/>
          <pc:sldMk cId="1962752586" sldId="1968"/>
        </pc:sldMkLst>
        <pc:spChg chg="mod">
          <ac:chgData name="Lorenzo Rocca" userId="01c5f24c-2ade-433a-a687-5f23c9f7530d" providerId="ADAL" clId="{9B6F924D-E232-4C11-BB18-5BF6EA91647C}" dt="2022-03-31T10:30:29.207" v="4217" actId="2711"/>
          <ac:spMkLst>
            <pc:docMk/>
            <pc:sldMk cId="1962752586" sldId="1968"/>
            <ac:spMk id="2" creationId="{670A1879-5AEB-4346-8B22-DF8728A0FB07}"/>
          </ac:spMkLst>
        </pc:spChg>
        <pc:spChg chg="mod">
          <ac:chgData name="Lorenzo Rocca" userId="01c5f24c-2ade-433a-a687-5f23c9f7530d" providerId="ADAL" clId="{9B6F924D-E232-4C11-BB18-5BF6EA91647C}" dt="2022-03-31T10:35:00.122" v="4346" actId="27636"/>
          <ac:spMkLst>
            <pc:docMk/>
            <pc:sldMk cId="1962752586" sldId="1968"/>
            <ac:spMk id="3" creationId="{8F220656-DD9B-44D1-9397-25A6E639ECB1}"/>
          </ac:spMkLst>
        </pc:spChg>
        <pc:picChg chg="add mod">
          <ac:chgData name="Lorenzo Rocca" userId="01c5f24c-2ade-433a-a687-5f23c9f7530d" providerId="ADAL" clId="{9B6F924D-E232-4C11-BB18-5BF6EA91647C}" dt="2022-03-31T10:32:46.166" v="4325" actId="1076"/>
          <ac:picMkLst>
            <pc:docMk/>
            <pc:sldMk cId="1962752586" sldId="1968"/>
            <ac:picMk id="4" creationId="{A8E05F1E-8FAC-48F1-9284-4C4D5D2FF543}"/>
          </ac:picMkLst>
        </pc:picChg>
        <pc:picChg chg="add mod modCrop">
          <ac:chgData name="Lorenzo Rocca" userId="01c5f24c-2ade-433a-a687-5f23c9f7530d" providerId="ADAL" clId="{9B6F924D-E232-4C11-BB18-5BF6EA91647C}" dt="2022-03-31T10:32:55.942" v="4328" actId="1076"/>
          <ac:picMkLst>
            <pc:docMk/>
            <pc:sldMk cId="1962752586" sldId="1968"/>
            <ac:picMk id="6" creationId="{3FC725D0-7AE0-4EDD-9074-CE8B566A544C}"/>
          </ac:picMkLst>
        </pc:picChg>
      </pc:sldChg>
      <pc:sldChg chg="new del">
        <pc:chgData name="Lorenzo Rocca" userId="01c5f24c-2ade-433a-a687-5f23c9f7530d" providerId="ADAL" clId="{9B6F924D-E232-4C11-BB18-5BF6EA91647C}" dt="2022-03-31T07:59:46.041" v="1854" actId="2696"/>
        <pc:sldMkLst>
          <pc:docMk/>
          <pc:sldMk cId="3237496976" sldId="1968"/>
        </pc:sldMkLst>
      </pc:sldChg>
      <pc:sldChg chg="new del">
        <pc:chgData name="Lorenzo Rocca" userId="01c5f24c-2ade-433a-a687-5f23c9f7530d" providerId="ADAL" clId="{9B6F924D-E232-4C11-BB18-5BF6EA91647C}" dt="2022-03-31T08:01:50.695" v="1865" actId="2696"/>
        <pc:sldMkLst>
          <pc:docMk/>
          <pc:sldMk cId="117098995" sldId="1969"/>
        </pc:sldMkLst>
      </pc:sldChg>
      <pc:sldChg chg="new del">
        <pc:chgData name="Lorenzo Rocca" userId="01c5f24c-2ade-433a-a687-5f23c9f7530d" providerId="ADAL" clId="{9B6F924D-E232-4C11-BB18-5BF6EA91647C}" dt="2022-03-31T08:11:13.444" v="2680" actId="2696"/>
        <pc:sldMkLst>
          <pc:docMk/>
          <pc:sldMk cId="2144832199" sldId="1969"/>
        </pc:sldMkLst>
      </pc:sldChg>
      <pc:sldChg chg="new del">
        <pc:chgData name="Lorenzo Rocca" userId="01c5f24c-2ade-433a-a687-5f23c9f7530d" providerId="ADAL" clId="{9B6F924D-E232-4C11-BB18-5BF6EA91647C}" dt="2022-03-31T08:12:47.851" v="2749" actId="2696"/>
        <pc:sldMkLst>
          <pc:docMk/>
          <pc:sldMk cId="130925451" sldId="1970"/>
        </pc:sldMkLst>
      </pc:sldChg>
      <pc:sldChg chg="modSp add del mod">
        <pc:chgData name="Lorenzo Rocca" userId="01c5f24c-2ade-433a-a687-5f23c9f7530d" providerId="ADAL" clId="{9B6F924D-E232-4C11-BB18-5BF6EA91647C}" dt="2022-03-31T08:10:29.415" v="2641" actId="2696"/>
        <pc:sldMkLst>
          <pc:docMk/>
          <pc:sldMk cId="2622328509" sldId="1970"/>
        </pc:sldMkLst>
        <pc:spChg chg="mod">
          <ac:chgData name="Lorenzo Rocca" userId="01c5f24c-2ade-433a-a687-5f23c9f7530d" providerId="ADAL" clId="{9B6F924D-E232-4C11-BB18-5BF6EA91647C}" dt="2022-03-31T08:10:21.615" v="2640" actId="20577"/>
          <ac:spMkLst>
            <pc:docMk/>
            <pc:sldMk cId="2622328509" sldId="1970"/>
            <ac:spMk id="3" creationId="{00000000-0000-0000-0000-000000000000}"/>
          </ac:spMkLst>
        </pc:spChg>
        <pc:spChg chg="mod">
          <ac:chgData name="Lorenzo Rocca" userId="01c5f24c-2ade-433a-a687-5f23c9f7530d" providerId="ADAL" clId="{9B6F924D-E232-4C11-BB18-5BF6EA91647C}" dt="2022-03-31T08:10:12.279" v="2623" actId="1076"/>
          <ac:spMkLst>
            <pc:docMk/>
            <pc:sldMk cId="2622328509" sldId="1970"/>
            <ac:spMk id="4" creationId="{00000000-0000-0000-0000-000000000000}"/>
          </ac:spMkLst>
        </pc:spChg>
      </pc:sldChg>
      <pc:sldChg chg="new del">
        <pc:chgData name="Lorenzo Rocca" userId="01c5f24c-2ade-433a-a687-5f23c9f7530d" providerId="ADAL" clId="{9B6F924D-E232-4C11-BB18-5BF6EA91647C}" dt="2022-03-31T07:58:27.990" v="1814" actId="2696"/>
        <pc:sldMkLst>
          <pc:docMk/>
          <pc:sldMk cId="3997115148" sldId="1970"/>
        </pc:sldMkLst>
      </pc:sldChg>
      <pc:sldChg chg="modSp add mod">
        <pc:chgData name="Lorenzo Rocca" userId="01c5f24c-2ade-433a-a687-5f23c9f7530d" providerId="ADAL" clId="{9B6F924D-E232-4C11-BB18-5BF6EA91647C}" dt="2022-03-31T10:34:05.321" v="4341" actId="1076"/>
        <pc:sldMkLst>
          <pc:docMk/>
          <pc:sldMk cId="3873790896" sldId="1971"/>
        </pc:sldMkLst>
        <pc:spChg chg="mod">
          <ac:chgData name="Lorenzo Rocca" userId="01c5f24c-2ade-433a-a687-5f23c9f7530d" providerId="ADAL" clId="{9B6F924D-E232-4C11-BB18-5BF6EA91647C}" dt="2022-03-31T10:34:05.321" v="4341" actId="1076"/>
          <ac:spMkLst>
            <pc:docMk/>
            <pc:sldMk cId="3873790896" sldId="1971"/>
            <ac:spMk id="3" creationId="{00000000-0000-0000-0000-000000000000}"/>
          </ac:spMkLst>
        </pc:spChg>
      </pc:sldChg>
      <pc:sldMasterChg chg="delSldLayout">
        <pc:chgData name="Lorenzo Rocca" userId="01c5f24c-2ade-433a-a687-5f23c9f7530d" providerId="ADAL" clId="{9B6F924D-E232-4C11-BB18-5BF6EA91647C}" dt="2022-03-31T08:11:13.444" v="2680" actId="2696"/>
        <pc:sldMasterMkLst>
          <pc:docMk/>
          <pc:sldMasterMk cId="0" sldId="2147483648"/>
        </pc:sldMasterMkLst>
        <pc:sldLayoutChg chg="del">
          <pc:chgData name="Lorenzo Rocca" userId="01c5f24c-2ade-433a-a687-5f23c9f7530d" providerId="ADAL" clId="{9B6F924D-E232-4C11-BB18-5BF6EA91647C}" dt="2022-03-31T08:11:13.444" v="2680" actId="2696"/>
          <pc:sldLayoutMkLst>
            <pc:docMk/>
            <pc:sldMasterMk cId="0" sldId="2147483648"/>
            <pc:sldLayoutMk cId="331292392" sldId="2147483660"/>
          </pc:sldLayoutMkLst>
        </pc:sldLayoutChg>
      </pc:sldMasterChg>
    </pc:docChg>
  </pc:docChgLst>
  <pc:docChgLst>
    <pc:chgData name="Lorenzo Rocca" userId="01c5f24c-2ade-433a-a687-5f23c9f7530d" providerId="ADAL" clId="{C1DF2387-27E7-4CFD-AF99-C73F8F91BEB8}"/>
    <pc:docChg chg="custSel addSld delSld modSld">
      <pc:chgData name="Lorenzo Rocca" userId="01c5f24c-2ade-433a-a687-5f23c9f7530d" providerId="ADAL" clId="{C1DF2387-27E7-4CFD-AF99-C73F8F91BEB8}" dt="2022-02-23T17:00:42.175" v="25" actId="14100"/>
      <pc:docMkLst>
        <pc:docMk/>
      </pc:docMkLst>
      <pc:sldChg chg="modSp mod">
        <pc:chgData name="Lorenzo Rocca" userId="01c5f24c-2ade-433a-a687-5f23c9f7530d" providerId="ADAL" clId="{C1DF2387-27E7-4CFD-AF99-C73F8F91BEB8}" dt="2022-02-23T16:57:35.693" v="2" actId="27636"/>
        <pc:sldMkLst>
          <pc:docMk/>
          <pc:sldMk cId="3233903198" sldId="787"/>
        </pc:sldMkLst>
        <pc:spChg chg="mod">
          <ac:chgData name="Lorenzo Rocca" userId="01c5f24c-2ade-433a-a687-5f23c9f7530d" providerId="ADAL" clId="{C1DF2387-27E7-4CFD-AF99-C73F8F91BEB8}" dt="2022-02-23T16:57:35.693" v="2" actId="27636"/>
          <ac:spMkLst>
            <pc:docMk/>
            <pc:sldMk cId="3233903198" sldId="787"/>
            <ac:spMk id="5" creationId="{00000000-0000-0000-0000-000000000000}"/>
          </ac:spMkLst>
        </pc:spChg>
      </pc:sldChg>
      <pc:sldChg chg="new del">
        <pc:chgData name="Lorenzo Rocca" userId="01c5f24c-2ade-433a-a687-5f23c9f7530d" providerId="ADAL" clId="{C1DF2387-27E7-4CFD-AF99-C73F8F91BEB8}" dt="2022-02-23T16:57:37.222" v="3" actId="2696"/>
        <pc:sldMkLst>
          <pc:docMk/>
          <pc:sldMk cId="4201803276" sldId="788"/>
        </pc:sldMkLst>
      </pc:sldChg>
      <pc:sldChg chg="addSp delSp modSp add mod">
        <pc:chgData name="Lorenzo Rocca" userId="01c5f24c-2ade-433a-a687-5f23c9f7530d" providerId="ADAL" clId="{C1DF2387-27E7-4CFD-AF99-C73F8F91BEB8}" dt="2022-02-23T17:00:42.175" v="25" actId="14100"/>
        <pc:sldMkLst>
          <pc:docMk/>
          <pc:sldMk cId="2894985386" sldId="789"/>
        </pc:sldMkLst>
        <pc:spChg chg="del mod">
          <ac:chgData name="Lorenzo Rocca" userId="01c5f24c-2ade-433a-a687-5f23c9f7530d" providerId="ADAL" clId="{C1DF2387-27E7-4CFD-AF99-C73F8F91BEB8}" dt="2022-02-23T17:00:16.879" v="14" actId="21"/>
          <ac:spMkLst>
            <pc:docMk/>
            <pc:sldMk cId="2894985386" sldId="789"/>
            <ac:spMk id="5" creationId="{00000000-0000-0000-0000-000000000000}"/>
          </ac:spMkLst>
        </pc:spChg>
        <pc:spChg chg="add mod">
          <ac:chgData name="Lorenzo Rocca" userId="01c5f24c-2ade-433a-a687-5f23c9f7530d" providerId="ADAL" clId="{C1DF2387-27E7-4CFD-AF99-C73F8F91BEB8}" dt="2022-02-23T17:00:42.175" v="25" actId="14100"/>
          <ac:spMkLst>
            <pc:docMk/>
            <pc:sldMk cId="2894985386" sldId="789"/>
            <ac:spMk id="10" creationId="{A1CE6F7E-8833-4187-82E7-434C4D298021}"/>
          </ac:spMkLst>
        </pc:spChg>
        <pc:picChg chg="add mod modCrop">
          <ac:chgData name="Lorenzo Rocca" userId="01c5f24c-2ade-433a-a687-5f23c9f7530d" providerId="ADAL" clId="{C1DF2387-27E7-4CFD-AF99-C73F8F91BEB8}" dt="2022-02-23T17:00:26.648" v="18" actId="14100"/>
          <ac:picMkLst>
            <pc:docMk/>
            <pc:sldMk cId="2894985386" sldId="789"/>
            <ac:picMk id="3" creationId="{A4430E0B-B253-481D-AD7D-9D58CD7EB4AC}"/>
          </ac:picMkLst>
        </pc:picChg>
        <pc:picChg chg="del">
          <ac:chgData name="Lorenzo Rocca" userId="01c5f24c-2ade-433a-a687-5f23c9f7530d" providerId="ADAL" clId="{C1DF2387-27E7-4CFD-AF99-C73F8F91BEB8}" dt="2022-02-23T16:57:39.418" v="4" actId="478"/>
          <ac:picMkLst>
            <pc:docMk/>
            <pc:sldMk cId="2894985386" sldId="789"/>
            <ac:picMk id="2050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0CD97ECE-9EE4-4039-B6DD-1537F84735B5}" type="datetimeFigureOut">
              <a:rPr lang="it-IT" smtClean="0"/>
              <a:pPr/>
              <a:t>01/04/2022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AB7BCE07-3C55-4E42-9B3C-87F71FFF2277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681317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8056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31" tIns="45715" rIns="91431" bIns="45715" rtlCol="0"/>
          <a:lstStyle>
            <a:lvl1pPr algn="r">
              <a:defRPr sz="1200"/>
            </a:lvl1pPr>
          </a:lstStyle>
          <a:p>
            <a:fld id="{7119FC7D-377E-43F8-A17D-964D2A07E38A}" type="datetimeFigureOut">
              <a:rPr lang="it-IT" smtClean="0"/>
              <a:pPr/>
              <a:t>01/04/2022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1" tIns="45715" rIns="91431" bIns="45715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31" tIns="45715" rIns="91431" bIns="45715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31" tIns="45715" rIns="91431" bIns="45715" rtlCol="0" anchor="b"/>
          <a:lstStyle>
            <a:lvl1pPr algn="r">
              <a:defRPr sz="1200"/>
            </a:lvl1pPr>
          </a:lstStyle>
          <a:p>
            <a:fld id="{1A3924C3-C925-4A4E-8D46-C8F4EFF35DB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54025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7" name="Segnaposto not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it-IT">
              <a:latin typeface="Arial" panose="020B0604020202020204" pitchFamily="34" charset="0"/>
            </a:endParaRPr>
          </a:p>
        </p:txBody>
      </p:sp>
      <p:sp>
        <p:nvSpPr>
          <p:cNvPr id="77828" name="Segnaposto numero diapositiva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20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20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20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20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83784BA9-9C83-4EE3-8004-F2275DB08EA8}" type="slidenum">
              <a:rPr lang="en-GB" altLang="it-IT" sz="900" b="0">
                <a:solidFill>
                  <a:srgbClr val="00498B"/>
                </a:solidFill>
              </a:rPr>
              <a:pPr/>
              <a:t>5</a:t>
            </a:fld>
            <a:endParaRPr lang="en-GB" altLang="it-IT" sz="900" b="0">
              <a:solidFill>
                <a:srgbClr val="0049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4107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Segnaposto not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102404" name="Segnaposto numero diapositiva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20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20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20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20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C41FB74D-014B-4D22-9568-3CB73EDBDA37}" type="slidenum">
              <a:rPr lang="it-IT" altLang="it-IT" sz="900" b="0">
                <a:solidFill>
                  <a:srgbClr val="00498B"/>
                </a:solidFill>
              </a:rPr>
              <a:pPr/>
              <a:t>27</a:t>
            </a:fld>
            <a:endParaRPr lang="it-IT" altLang="it-IT" sz="900" b="0">
              <a:solidFill>
                <a:srgbClr val="0049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3904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Segnaposto not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83972" name="Segnaposto numero diapositiva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20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20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20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20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32B5D7F3-FFFF-4B55-B940-6C8C392AB01A}" type="slidenum">
              <a:rPr lang="en-GB" altLang="it-IT" sz="900" b="0">
                <a:solidFill>
                  <a:srgbClr val="00498B"/>
                </a:solidFill>
              </a:rPr>
              <a:pPr/>
              <a:t>8</a:t>
            </a:fld>
            <a:endParaRPr lang="en-GB" altLang="it-IT" sz="900" b="0">
              <a:solidFill>
                <a:srgbClr val="0049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47840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egnaposto immagine diapositiva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Segnaposto not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89092" name="Segnaposto numero diapositiva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20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920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920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920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92075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92075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5251DE7D-26E6-4388-B809-D70F8F0026C6}" type="slidenum">
              <a:rPr lang="en-GB" altLang="it-IT" sz="900" b="0">
                <a:solidFill>
                  <a:srgbClr val="00498B"/>
                </a:solidFill>
              </a:rPr>
              <a:pPr/>
              <a:t>9</a:t>
            </a:fld>
            <a:endParaRPr lang="en-GB" altLang="it-IT" sz="900" b="0">
              <a:solidFill>
                <a:srgbClr val="00498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7528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Infine,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segnaliamo che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 stati prodotti ulteriori 5 esempi di BP in formato multimediale, anch’essi inseriti in piattaforma.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tratta di video, relativi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all’intervista conoscitiva in fase di accoglienza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specifiche attività rivolte ad apprendenti vulnerabili,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momenti d’aula legati alla dimensione dell’oralità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pratiche afferenti alle procedure e alla somministrazione del test A2 di cui al DM 4/6/10.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924C3-C925-4A4E-8D46-C8F4EFF35DBE}" type="slidenum">
              <a:rPr lang="it-IT" smtClean="0"/>
              <a:pPr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53154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924C3-C925-4A4E-8D46-C8F4EFF35DBE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877411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924C3-C925-4A4E-8D46-C8F4EFF35DBE}" type="slidenum">
              <a:rPr lang="it-IT" smtClean="0"/>
              <a:pPr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029486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F9A7FD-232F-445E-8759-073CFB20D5D7}" type="slidenum">
              <a:rPr lang="it-IT" smtClean="0"/>
              <a:pPr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04655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924C3-C925-4A4E-8D46-C8F4EFF35DBE}" type="slidenum">
              <a:rPr lang="it-IT" smtClean="0"/>
              <a:pPr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92317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3924C3-C925-4A4E-8D46-C8F4EFF35DBE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43408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410E-D72E-408B-9F05-2DC7304F23DA}" type="datetimeFigureOut">
              <a:rPr lang="it-IT" smtClean="0"/>
              <a:pPr/>
              <a:t>01/04/2022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43A18-A544-408F-A370-E4886242908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410E-D72E-408B-9F05-2DC7304F23DA}" type="datetimeFigureOut">
              <a:rPr lang="it-IT" smtClean="0"/>
              <a:pPr/>
              <a:t>01/04/2022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43A18-A544-408F-A370-E4886242908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410E-D72E-408B-9F05-2DC7304F23DA}" type="datetimeFigureOut">
              <a:rPr lang="it-IT" smtClean="0"/>
              <a:pPr/>
              <a:t>01/04/2022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43A18-A544-408F-A370-E4886242908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410E-D72E-408B-9F05-2DC7304F23DA}" type="datetimeFigureOut">
              <a:rPr lang="it-IT" smtClean="0"/>
              <a:pPr/>
              <a:t>01/04/2022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43A18-A544-408F-A370-E4886242908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410E-D72E-408B-9F05-2DC7304F23DA}" type="datetimeFigureOut">
              <a:rPr lang="it-IT" smtClean="0"/>
              <a:pPr/>
              <a:t>01/04/2022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43A18-A544-408F-A370-E4886242908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410E-D72E-408B-9F05-2DC7304F23DA}" type="datetimeFigureOut">
              <a:rPr lang="it-IT" smtClean="0"/>
              <a:pPr/>
              <a:t>01/04/2022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43A18-A544-408F-A370-E4886242908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410E-D72E-408B-9F05-2DC7304F23DA}" type="datetimeFigureOut">
              <a:rPr lang="it-IT" smtClean="0"/>
              <a:pPr/>
              <a:t>01/04/2022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43A18-A544-408F-A370-E4886242908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410E-D72E-408B-9F05-2DC7304F23DA}" type="datetimeFigureOut">
              <a:rPr lang="it-IT" smtClean="0"/>
              <a:pPr/>
              <a:t>01/04/2022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43A18-A544-408F-A370-E4886242908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410E-D72E-408B-9F05-2DC7304F23DA}" type="datetimeFigureOut">
              <a:rPr lang="it-IT" smtClean="0"/>
              <a:pPr/>
              <a:t>01/04/2022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43A18-A544-408F-A370-E4886242908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410E-D72E-408B-9F05-2DC7304F23DA}" type="datetimeFigureOut">
              <a:rPr lang="it-IT" smtClean="0"/>
              <a:pPr/>
              <a:t>01/04/2022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43A18-A544-408F-A370-E4886242908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2D410E-D72E-408B-9F05-2DC7304F23DA}" type="datetimeFigureOut">
              <a:rPr lang="it-IT" smtClean="0"/>
              <a:pPr/>
              <a:t>01/04/2022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43A18-A544-408F-A370-E48862429080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D410E-D72E-408B-9F05-2DC7304F23DA}" type="datetimeFigureOut">
              <a:rPr lang="it-IT" smtClean="0"/>
              <a:pPr/>
              <a:t>01/04/2022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143A18-A544-408F-A370-E48862429080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394852" y="5085184"/>
            <a:ext cx="8525315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1400" dirty="0">
              <a:latin typeface="BODONI 72 BOOK"/>
            </a:endParaRPr>
          </a:p>
          <a:p>
            <a:r>
              <a:rPr lang="it-IT" sz="2400" dirty="0">
                <a:latin typeface="BODONI 72 BOOK"/>
              </a:rPr>
              <a:t>Perugia, 1 aprile 2022</a:t>
            </a:r>
          </a:p>
          <a:p>
            <a:endParaRPr lang="it-IT" sz="1600" dirty="0">
              <a:latin typeface="BODONI 72 BOOK"/>
            </a:endParaRPr>
          </a:p>
          <a:p>
            <a:pPr algn="r"/>
            <a:r>
              <a:rPr lang="it-IT" sz="2400" dirty="0">
                <a:latin typeface="BODONI 72 BOOK"/>
              </a:rPr>
              <a:t>Lorenzo Rocca</a:t>
            </a:r>
            <a:endParaRPr lang="it-IT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72 BOOK"/>
            </a:endParaRPr>
          </a:p>
          <a:p>
            <a:endParaRPr lang="it-IT" sz="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xmlns="" id="{059E4019-64FA-6A4A-BE31-34F047CFC033}"/>
              </a:ext>
            </a:extLst>
          </p:cNvPr>
          <p:cNvSpPr/>
          <p:nvPr/>
        </p:nvSpPr>
        <p:spPr>
          <a:xfrm>
            <a:off x="394852" y="2591798"/>
            <a:ext cx="8534866" cy="2342235"/>
          </a:xfrm>
          <a:prstGeom prst="rect">
            <a:avLst/>
          </a:prstGeom>
          <a:solidFill>
            <a:srgbClr val="FEE15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72 BOOK"/>
              </a:rPr>
              <a:t>Integrazione linguistica e mission CPIA: </a:t>
            </a:r>
          </a:p>
          <a:p>
            <a:r>
              <a:rPr lang="it-IT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72 BOOK"/>
              </a:rPr>
              <a:t>le prospettive future in un...CLIQ</a:t>
            </a:r>
          </a:p>
        </p:txBody>
      </p:sp>
      <p:pic>
        <p:nvPicPr>
          <p:cNvPr id="6" name="Picture 2" descr="C:\Users\machetti\Downloads\LOGO CLIQ _FL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9"/>
          <a:stretch>
            <a:fillRect/>
          </a:stretch>
        </p:blipFill>
        <p:spPr bwMode="auto">
          <a:xfrm>
            <a:off x="5940152" y="260648"/>
            <a:ext cx="2592288" cy="217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/>
          <a:srcRect l="14580" t="27360" r="43359" b="29328"/>
          <a:stretch/>
        </p:blipFill>
        <p:spPr>
          <a:xfrm>
            <a:off x="394852" y="194440"/>
            <a:ext cx="3923928" cy="2271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0330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251520" y="-89481"/>
            <a:ext cx="6588223" cy="1143000"/>
          </a:xfrm>
        </p:spPr>
        <p:txBody>
          <a:bodyPr>
            <a:normAutofit/>
          </a:bodyPr>
          <a:lstStyle/>
          <a:p>
            <a:pPr algn="l"/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72 BOOK"/>
              </a:rPr>
              <a:t>Repertorio BP</a:t>
            </a:r>
            <a:endParaRPr lang="it-IT" dirty="0">
              <a:latin typeface="BODONI 72 BOOK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143A18-A544-408F-A370-E48862429080}" type="slidenum">
              <a:rPr lang="it-IT" smtClean="0"/>
              <a:pPr/>
              <a:t>10</a:t>
            </a:fld>
            <a:endParaRPr lang="it-IT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0792" y="329334"/>
            <a:ext cx="3976008" cy="2228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042" t="5550" r="35153" b="63925"/>
          <a:stretch/>
        </p:blipFill>
        <p:spPr bwMode="auto">
          <a:xfrm>
            <a:off x="1523972" y="1030157"/>
            <a:ext cx="2840927" cy="2047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65103"/>
            <a:ext cx="3338312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39144" y="4901283"/>
            <a:ext cx="3323356" cy="16376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5965" y="2743621"/>
            <a:ext cx="3045261" cy="19472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ttangolo 12">
            <a:extLst>
              <a:ext uri="{FF2B5EF4-FFF2-40B4-BE49-F238E27FC236}">
                <a16:creationId xmlns:a16="http://schemas.microsoft.com/office/drawing/2014/main" xmlns="" id="{6EB12D97-A441-1946-81ED-808474A34183}"/>
              </a:ext>
            </a:extLst>
          </p:cNvPr>
          <p:cNvSpPr/>
          <p:nvPr/>
        </p:nvSpPr>
        <p:spPr>
          <a:xfrm>
            <a:off x="275011" y="982903"/>
            <a:ext cx="966355" cy="3140285"/>
          </a:xfrm>
          <a:prstGeom prst="rect">
            <a:avLst/>
          </a:prstGeom>
          <a:solidFill>
            <a:srgbClr val="FEE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14" name="Rettangolo 13"/>
          <p:cNvSpPr/>
          <p:nvPr/>
        </p:nvSpPr>
        <p:spPr>
          <a:xfrm>
            <a:off x="1551569" y="3342697"/>
            <a:ext cx="3988123" cy="757130"/>
          </a:xfrm>
          <a:prstGeom prst="rect">
            <a:avLst/>
          </a:prstGeom>
          <a:solidFill>
            <a:srgbClr val="FFD96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72 BOOK"/>
              </a:rPr>
              <a:t>38 PDF </a:t>
            </a:r>
            <a:r>
              <a:rPr lang="it-IT" sz="2400" dirty="0">
                <a:solidFill>
                  <a:srgbClr val="002060"/>
                </a:solidFill>
                <a:latin typeface="BODONI 72 BOOK"/>
              </a:rPr>
              <a:t>(oltre 1000 pagine), </a:t>
            </a:r>
          </a:p>
          <a:p>
            <a:pPr>
              <a:lnSpc>
                <a:spcPct val="90000"/>
              </a:lnSpc>
              <a:defRPr/>
            </a:pPr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72 BOOK"/>
              </a:rPr>
              <a:t>5 video</a:t>
            </a:r>
            <a:endParaRPr lang="it-IT" sz="2000" dirty="0">
              <a:solidFill>
                <a:srgbClr val="002060"/>
              </a:solidFill>
              <a:latin typeface="BODONI 72 BOO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690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25649" t="25391" r="42252" b="9641"/>
          <a:stretch/>
        </p:blipFill>
        <p:spPr>
          <a:xfrm>
            <a:off x="179512" y="188640"/>
            <a:ext cx="8712968" cy="6321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CasellaDiTesto 4"/>
          <p:cNvSpPr txBox="1"/>
          <p:nvPr/>
        </p:nvSpPr>
        <p:spPr>
          <a:xfrm>
            <a:off x="1655307" y="188640"/>
            <a:ext cx="5758756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3200" b="1" dirty="0">
                <a:latin typeface="Bodoni MT" panose="02070603080606020203" pitchFamily="18" charset="0"/>
              </a:rPr>
              <a:t>Migranti: valutazione esperienza 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48911A27-FB84-415C-8925-FD4B7CD28EF0}"/>
              </a:ext>
            </a:extLst>
          </p:cNvPr>
          <p:cNvSpPr txBox="1"/>
          <p:nvPr/>
        </p:nvSpPr>
        <p:spPr>
          <a:xfrm>
            <a:off x="1643384" y="6258079"/>
            <a:ext cx="694421" cy="400110"/>
          </a:xfrm>
          <a:prstGeom prst="rect">
            <a:avLst/>
          </a:prstGeo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2000" b="1" dirty="0">
                <a:latin typeface="Bodoni MT" panose="02070603080606020203" pitchFamily="18" charset="0"/>
              </a:rPr>
              <a:t>Utile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99BB7230-38F0-4DA7-915A-9CE6CCAE8827}"/>
              </a:ext>
            </a:extLst>
          </p:cNvPr>
          <p:cNvSpPr txBox="1"/>
          <p:nvPr/>
        </p:nvSpPr>
        <p:spPr>
          <a:xfrm>
            <a:off x="3753409" y="6266203"/>
            <a:ext cx="721672" cy="400110"/>
          </a:xfrm>
          <a:prstGeom prst="rect">
            <a:avLst/>
          </a:prstGeo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2000" b="1" dirty="0">
                <a:latin typeface="Bodoni MT" panose="02070603080606020203" pitchFamily="18" charset="0"/>
              </a:rPr>
              <a:t>Bella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7B1548AF-B7CC-4774-B680-250D6CD92863}"/>
              </a:ext>
            </a:extLst>
          </p:cNvPr>
          <p:cNvSpPr txBox="1"/>
          <p:nvPr/>
        </p:nvSpPr>
        <p:spPr>
          <a:xfrm>
            <a:off x="5356637" y="6253970"/>
            <a:ext cx="2087431" cy="400110"/>
          </a:xfrm>
          <a:prstGeom prst="rect">
            <a:avLst/>
          </a:prstGeo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2000" b="1" dirty="0">
                <a:latin typeface="Bodoni MT" panose="02070603080606020203" pitchFamily="18" charset="0"/>
              </a:rPr>
              <a:t>Aiuta inserimento</a:t>
            </a:r>
          </a:p>
        </p:txBody>
      </p:sp>
    </p:spTree>
    <p:extLst>
      <p:ext uri="{BB962C8B-B14F-4D97-AF65-F5344CB8AC3E}">
        <p14:creationId xmlns:p14="http://schemas.microsoft.com/office/powerpoint/2010/main" xmlns="" val="1469381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/>
          <a:srcRect l="22328" t="25391" r="37824" b="12595"/>
          <a:stretch/>
        </p:blipFill>
        <p:spPr>
          <a:xfrm>
            <a:off x="251520" y="260648"/>
            <a:ext cx="8640960" cy="64807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CasellaDiTesto 5"/>
          <p:cNvSpPr txBox="1"/>
          <p:nvPr/>
        </p:nvSpPr>
        <p:spPr>
          <a:xfrm>
            <a:off x="1894792" y="148680"/>
            <a:ext cx="535441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Migranti: miglioramenti in L2 </a:t>
            </a:r>
          </a:p>
        </p:txBody>
      </p:sp>
    </p:spTree>
    <p:extLst>
      <p:ext uri="{BB962C8B-B14F-4D97-AF65-F5344CB8AC3E}">
        <p14:creationId xmlns:p14="http://schemas.microsoft.com/office/powerpoint/2010/main" xmlns="" val="167909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044624" y="474390"/>
            <a:ext cx="8229600" cy="1143000"/>
          </a:xfrm>
        </p:spPr>
        <p:txBody>
          <a:bodyPr/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Punti di forza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39552" y="1514539"/>
            <a:ext cx="8496944" cy="1290786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Rete locale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Qualità/esperienza personale docente</a:t>
            </a:r>
          </a:p>
          <a:p>
            <a:pPr marL="0" indent="0">
              <a:buNone/>
            </a:pP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xmlns="" id="{82E55F2B-6B8D-4461-9E1C-6501FC8B2426}"/>
              </a:ext>
            </a:extLst>
          </p:cNvPr>
          <p:cNvSpPr txBox="1">
            <a:spLocks/>
          </p:cNvSpPr>
          <p:nvPr/>
        </p:nvSpPr>
        <p:spPr>
          <a:xfrm>
            <a:off x="-180528" y="33569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Aree di miglioramento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6C39A958-49A4-4236-8AA7-180502B575A1}"/>
              </a:ext>
            </a:extLst>
          </p:cNvPr>
          <p:cNvSpPr txBox="1"/>
          <p:nvPr/>
        </p:nvSpPr>
        <p:spPr>
          <a:xfrm>
            <a:off x="689754" y="4293096"/>
            <a:ext cx="50927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Modularità</a:t>
            </a:r>
          </a:p>
          <a:p>
            <a:pPr marL="514350" indent="-514350">
              <a:buFont typeface="+mj-lt"/>
              <a:buAutoNum type="arabicPeriod"/>
            </a:pPr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Complementarietà</a:t>
            </a:r>
            <a:endParaRPr lang="it-IT" sz="2800" dirty="0">
              <a:latin typeface="Bodoni MT" panose="02070603080606020203" pitchFamily="18" charset="0"/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F21C9038-CCD7-4572-8188-7A4689ED3832}"/>
              </a:ext>
            </a:extLst>
          </p:cNvPr>
          <p:cNvSpPr/>
          <p:nvPr/>
        </p:nvSpPr>
        <p:spPr>
          <a:xfrm>
            <a:off x="7510678" y="1128908"/>
            <a:ext cx="966355" cy="4456167"/>
          </a:xfrm>
          <a:prstGeom prst="rect">
            <a:avLst/>
          </a:prstGeom>
          <a:solidFill>
            <a:srgbClr val="FEE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 dirty="0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xmlns="" id="{E8935700-0866-480B-A81D-D21F5E2A1E76}"/>
              </a:ext>
            </a:extLst>
          </p:cNvPr>
          <p:cNvSpPr/>
          <p:nvPr/>
        </p:nvSpPr>
        <p:spPr>
          <a:xfrm>
            <a:off x="323528" y="4121556"/>
            <a:ext cx="4032448" cy="1463519"/>
          </a:xfrm>
          <a:prstGeom prst="ellipse">
            <a:avLst/>
          </a:prstGeom>
          <a:solidFill>
            <a:srgbClr val="002060">
              <a:alpha val="10980"/>
            </a:srgbClr>
          </a:solidFill>
          <a:ln>
            <a:solidFill>
              <a:srgbClr val="FFD96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992714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8864" y="-96349"/>
            <a:ext cx="8229600" cy="1143000"/>
          </a:xfrm>
        </p:spPr>
        <p:txBody>
          <a:bodyPr/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Modularità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95536" y="951111"/>
            <a:ext cx="8496944" cy="576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Da potenziare: non solo per argomento, anche per abilità  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BC3EEFAB-B8DE-458C-A989-B5A5E67928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75" t="14779" r="15350" b="50000"/>
          <a:stretch/>
        </p:blipFill>
        <p:spPr>
          <a:xfrm>
            <a:off x="395536" y="1709127"/>
            <a:ext cx="8424936" cy="2304256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xmlns="" id="{E6BCD66F-F9AA-4D01-8C69-30A974FE10C6}"/>
              </a:ext>
            </a:extLst>
          </p:cNvPr>
          <p:cNvSpPr txBox="1"/>
          <p:nvPr/>
        </p:nvSpPr>
        <p:spPr>
          <a:xfrm>
            <a:off x="3923928" y="3430140"/>
            <a:ext cx="50927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latin typeface="Bodoni MT" panose="02070603080606020203" pitchFamily="18" charset="0"/>
              </a:rPr>
              <a:t>Linee guida MIUR (2012:7)</a:t>
            </a:r>
            <a:endParaRPr lang="it-IT" sz="2400" dirty="0"/>
          </a:p>
        </p:txBody>
      </p:sp>
      <p:sp>
        <p:nvSpPr>
          <p:cNvPr id="11" name="Segnaposto contenuto 1">
            <a:extLst>
              <a:ext uri="{FF2B5EF4-FFF2-40B4-BE49-F238E27FC236}">
                <a16:creationId xmlns:a16="http://schemas.microsoft.com/office/drawing/2014/main" xmlns="" id="{D1063F19-C358-459F-9C89-343E7DE088D7}"/>
              </a:ext>
            </a:extLst>
          </p:cNvPr>
          <p:cNvSpPr txBox="1">
            <a:spLocks/>
          </p:cNvSpPr>
          <p:nvPr/>
        </p:nvSpPr>
        <p:spPr>
          <a:xfrm>
            <a:off x="393188" y="4586200"/>
            <a:ext cx="8427284" cy="1497237"/>
          </a:xfrm>
          <a:prstGeom prst="rect">
            <a:avLst/>
          </a:prstGeom>
          <a:solidFill>
            <a:srgbClr val="FFD96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</a:pPr>
            <a:r>
              <a:rPr lang="it-IT" altLang="it-IT" sz="2400" dirty="0">
                <a:latin typeface="BODONI 72 BOOK"/>
              </a:rPr>
              <a:t>“I livelli sono una necessaria semplificazione. […] La ragione per la quale il QCER include così tanti descrittori è per incoraggiare gli utenti a sviluppare </a:t>
            </a:r>
            <a:r>
              <a:rPr lang="it-IT" alt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72 BOOK"/>
              </a:rPr>
              <a:t>profili differenziati</a:t>
            </a:r>
            <a:r>
              <a:rPr lang="it-IT" altLang="it-IT" sz="2400" dirty="0">
                <a:latin typeface="BODONI 72 BOOK"/>
              </a:rPr>
              <a:t>” </a:t>
            </a:r>
          </a:p>
          <a:p>
            <a:pPr marL="0" indent="0" algn="r">
              <a:buFont typeface="Wingdings" panose="05000000000000000000" pitchFamily="2" charset="2"/>
              <a:buNone/>
            </a:pPr>
            <a:r>
              <a:rPr lang="it-IT" altLang="it-IT" sz="2000" dirty="0">
                <a:latin typeface="BODONI 72 BOOK"/>
                <a:cs typeface="Calibri" panose="020F0502020204030204" pitchFamily="34" charset="0"/>
              </a:rPr>
              <a:t>QCER Volume complementare</a:t>
            </a:r>
            <a:r>
              <a:rPr lang="it-IT" altLang="it-IT" sz="2000" dirty="0">
                <a:latin typeface="BODONI 72 BOOK"/>
              </a:rPr>
              <a:t> </a:t>
            </a:r>
            <a:r>
              <a:rPr lang="it-IT" altLang="it-IT" sz="1800" dirty="0">
                <a:latin typeface="BODONI 72 BOOK"/>
              </a:rPr>
              <a:t>(2020:39)</a:t>
            </a:r>
          </a:p>
        </p:txBody>
      </p:sp>
    </p:spTree>
    <p:extLst>
      <p:ext uri="{BB962C8B-B14F-4D97-AF65-F5344CB8AC3E}">
        <p14:creationId xmlns:p14="http://schemas.microsoft.com/office/powerpoint/2010/main" xmlns="" val="134542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1559425" y="1628800"/>
            <a:ext cx="996376" cy="4150233"/>
          </a:xfrm>
          <a:prstGeom prst="rect">
            <a:avLst/>
          </a:prstGeom>
          <a:gradFill rotWithShape="1">
            <a:gsLst>
              <a:gs pos="0">
                <a:srgbClr val="00FF00">
                  <a:gamma/>
                  <a:shade val="46275"/>
                  <a:invGamma/>
                </a:srgbClr>
              </a:gs>
              <a:gs pos="50000">
                <a:srgbClr val="00FF00">
                  <a:alpha val="99001"/>
                </a:srgbClr>
              </a:gs>
              <a:gs pos="100000">
                <a:srgbClr val="00FF00">
                  <a:gamma/>
                  <a:shade val="46275"/>
                  <a:invGamma/>
                </a:srgbClr>
              </a:gs>
            </a:gsLst>
            <a:lin ang="5400000" scaled="1"/>
          </a:gradFill>
          <a:ln w="63500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42692" name="Rectangle 4"/>
          <p:cNvSpPr>
            <a:spLocks noChangeArrowheads="1"/>
          </p:cNvSpPr>
          <p:nvPr/>
        </p:nvSpPr>
        <p:spPr bwMode="auto">
          <a:xfrm>
            <a:off x="2692585" y="1628217"/>
            <a:ext cx="1011426" cy="4144355"/>
          </a:xfrm>
          <a:prstGeom prst="rect">
            <a:avLst/>
          </a:prstGeom>
          <a:gradFill rotWithShape="1">
            <a:gsLst>
              <a:gs pos="0">
                <a:srgbClr val="00CCFF">
                  <a:gamma/>
                  <a:shade val="46275"/>
                  <a:invGamma/>
                </a:srgbClr>
              </a:gs>
              <a:gs pos="50000">
                <a:srgbClr val="00CCFF">
                  <a:alpha val="99001"/>
                </a:srgbClr>
              </a:gs>
              <a:gs pos="100000">
                <a:srgbClr val="00CCFF">
                  <a:gamma/>
                  <a:shade val="46275"/>
                  <a:invGamma/>
                </a:srgbClr>
              </a:gs>
            </a:gsLst>
            <a:lin ang="5400000" scaled="1"/>
          </a:gradFill>
          <a:ln w="63500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42693" name="Rectangle 5"/>
          <p:cNvSpPr>
            <a:spLocks noChangeArrowheads="1"/>
          </p:cNvSpPr>
          <p:nvPr/>
        </p:nvSpPr>
        <p:spPr bwMode="auto">
          <a:xfrm>
            <a:off x="3857441" y="1635508"/>
            <a:ext cx="1043234" cy="4143525"/>
          </a:xfrm>
          <a:prstGeom prst="rect">
            <a:avLst/>
          </a:prstGeom>
          <a:gradFill rotWithShape="1">
            <a:gsLst>
              <a:gs pos="0">
                <a:srgbClr val="FF9900">
                  <a:gamma/>
                  <a:shade val="46275"/>
                  <a:invGamma/>
                </a:srgbClr>
              </a:gs>
              <a:gs pos="50000">
                <a:srgbClr val="FF9900">
                  <a:alpha val="99001"/>
                </a:srgbClr>
              </a:gs>
              <a:gs pos="100000">
                <a:srgbClr val="FF9900">
                  <a:gamma/>
                  <a:shade val="46275"/>
                  <a:invGamma/>
                </a:srgbClr>
              </a:gs>
            </a:gsLst>
            <a:lin ang="5400000" scaled="1"/>
          </a:gradFill>
          <a:ln w="63500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42694" name="Rectangle 6"/>
          <p:cNvSpPr>
            <a:spLocks noChangeArrowheads="1"/>
          </p:cNvSpPr>
          <p:nvPr/>
        </p:nvSpPr>
        <p:spPr bwMode="auto">
          <a:xfrm>
            <a:off x="5038161" y="1634678"/>
            <a:ext cx="1084733" cy="4144355"/>
          </a:xfrm>
          <a:prstGeom prst="rect">
            <a:avLst/>
          </a:prstGeom>
          <a:gradFill rotWithShape="1">
            <a:gsLst>
              <a:gs pos="0">
                <a:srgbClr val="FF0000">
                  <a:gamma/>
                  <a:shade val="46275"/>
                  <a:invGamma/>
                </a:srgbClr>
              </a:gs>
              <a:gs pos="50000">
                <a:srgbClr val="FF0000">
                  <a:alpha val="99001"/>
                </a:srgbClr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 w="63500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12" name="Picture 2" descr="http://www.meteoweb.eu/wp-content/uploads/2014/06/termometro-finestra.jpg"/>
          <p:cNvPicPr>
            <a:picLocks noChangeAspect="1" noChangeArrowheads="1"/>
          </p:cNvPicPr>
          <p:nvPr/>
        </p:nvPicPr>
        <p:blipFill>
          <a:blip r:embed="rId2" cstate="print"/>
          <a:srcRect l="40319" t="2641" r="37505" b="4000"/>
          <a:stretch>
            <a:fillRect/>
          </a:stretch>
        </p:blipFill>
        <p:spPr bwMode="auto">
          <a:xfrm>
            <a:off x="398014" y="0"/>
            <a:ext cx="1186161" cy="685800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3" name="CasellaDiTesto 12"/>
          <p:cNvSpPr txBox="1"/>
          <p:nvPr/>
        </p:nvSpPr>
        <p:spPr>
          <a:xfrm>
            <a:off x="79019" y="97167"/>
            <a:ext cx="1425390" cy="61247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C2</a:t>
            </a:r>
          </a:p>
          <a:p>
            <a:pPr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C1</a:t>
            </a:r>
          </a:p>
          <a:p>
            <a:pPr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B2+</a:t>
            </a:r>
          </a:p>
          <a:p>
            <a:pPr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B2</a:t>
            </a:r>
          </a:p>
          <a:p>
            <a:pPr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B1+</a:t>
            </a:r>
          </a:p>
          <a:p>
            <a:pPr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B1</a:t>
            </a:r>
          </a:p>
          <a:p>
            <a:pPr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A2+</a:t>
            </a:r>
          </a:p>
          <a:p>
            <a:pPr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A2</a:t>
            </a:r>
          </a:p>
          <a:p>
            <a:pPr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A1</a:t>
            </a:r>
          </a:p>
          <a:p>
            <a:pPr>
              <a:defRPr/>
            </a:pPr>
            <a:r>
              <a:rPr lang="it-IT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Pre</a:t>
            </a:r>
            <a:r>
              <a:rPr lang="it-IT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mHei" pitchFamily="49" charset="-122"/>
                <a:ea typeface="SimHei" pitchFamily="49" charset="-122"/>
              </a:rPr>
              <a:t> A1</a:t>
            </a:r>
          </a:p>
        </p:txBody>
      </p:sp>
      <p:sp>
        <p:nvSpPr>
          <p:cNvPr id="18453" name="Rectangle 6"/>
          <p:cNvSpPr>
            <a:spLocks noChangeArrowheads="1"/>
          </p:cNvSpPr>
          <p:nvPr/>
        </p:nvSpPr>
        <p:spPr bwMode="auto">
          <a:xfrm>
            <a:off x="6232927" y="1634386"/>
            <a:ext cx="793561" cy="4144938"/>
          </a:xfrm>
          <a:prstGeom prst="rect">
            <a:avLst/>
          </a:prstGeom>
          <a:solidFill>
            <a:srgbClr val="7030A0">
              <a:alpha val="21960"/>
            </a:srgbClr>
          </a:solidFill>
          <a:ln w="635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35000"/>
              <a:buFont typeface="Wingdings" panose="05000000000000000000" pitchFamily="2" charset="2"/>
              <a:buChar char="§"/>
              <a:defRPr sz="2800">
                <a:solidFill>
                  <a:srgbClr val="86767A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86767A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15000"/>
              <a:buFont typeface="Wingdings" panose="05000000000000000000" pitchFamily="2" charset="2"/>
              <a:buChar char="§"/>
              <a:defRPr sz="2200">
                <a:solidFill>
                  <a:srgbClr val="86767A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rgbClr val="86767A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rgbClr val="86767A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rgbClr val="86767A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rgbClr val="86767A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rgbClr val="86767A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rgbClr val="86767A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it-IT" altLang="it-IT" sz="2400">
              <a:solidFill>
                <a:schemeClr val="tx1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351063" y="751652"/>
            <a:ext cx="1346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Ricezione</a:t>
            </a:r>
          </a:p>
          <a:p>
            <a:pPr algn="ctr"/>
            <a:r>
              <a:rPr lang="it-IT" b="1" dirty="0"/>
              <a:t> orale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2453209" y="1004995"/>
            <a:ext cx="1346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Ricezione</a:t>
            </a:r>
          </a:p>
          <a:p>
            <a:pPr algn="ctr"/>
            <a:r>
              <a:rPr lang="it-IT" b="1" dirty="0"/>
              <a:t> scritta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3545395" y="786899"/>
            <a:ext cx="1563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Produzione</a:t>
            </a:r>
          </a:p>
          <a:p>
            <a:pPr algn="ctr"/>
            <a:r>
              <a:rPr lang="it-IT" b="1" dirty="0"/>
              <a:t> orale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4755521" y="1023864"/>
            <a:ext cx="16225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/>
              <a:t>Produzione </a:t>
            </a:r>
          </a:p>
          <a:p>
            <a:pPr algn="ctr"/>
            <a:r>
              <a:rPr lang="it-IT" b="1" dirty="0"/>
              <a:t>scritta</a:t>
            </a:r>
          </a:p>
        </p:txBody>
      </p:sp>
      <p:sp>
        <p:nvSpPr>
          <p:cNvPr id="25" name="Rectangle 6"/>
          <p:cNvSpPr>
            <a:spLocks noChangeArrowheads="1"/>
          </p:cNvSpPr>
          <p:nvPr/>
        </p:nvSpPr>
        <p:spPr bwMode="auto">
          <a:xfrm>
            <a:off x="7123192" y="1634386"/>
            <a:ext cx="858722" cy="4144938"/>
          </a:xfrm>
          <a:prstGeom prst="rect">
            <a:avLst/>
          </a:prstGeom>
          <a:solidFill>
            <a:srgbClr val="7030A0">
              <a:alpha val="38824"/>
            </a:srgbClr>
          </a:solidFill>
          <a:ln w="635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35000"/>
              <a:buFont typeface="Wingdings" panose="05000000000000000000" pitchFamily="2" charset="2"/>
              <a:buChar char="§"/>
              <a:defRPr sz="2800">
                <a:solidFill>
                  <a:srgbClr val="86767A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86767A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15000"/>
              <a:buFont typeface="Wingdings" panose="05000000000000000000" pitchFamily="2" charset="2"/>
              <a:buChar char="§"/>
              <a:defRPr sz="2200">
                <a:solidFill>
                  <a:srgbClr val="86767A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rgbClr val="86767A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rgbClr val="86767A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rgbClr val="86767A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rgbClr val="86767A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rgbClr val="86767A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rgbClr val="86767A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it-IT" altLang="it-IT" sz="2400">
              <a:solidFill>
                <a:schemeClr val="tx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5778034" y="751651"/>
            <a:ext cx="16586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/>
              <a:t>Interazione</a:t>
            </a:r>
          </a:p>
          <a:p>
            <a:pPr algn="ctr"/>
            <a:r>
              <a:rPr lang="it-IT" b="1" dirty="0"/>
              <a:t> orale</a:t>
            </a:r>
          </a:p>
        </p:txBody>
      </p:sp>
      <p:sp>
        <p:nvSpPr>
          <p:cNvPr id="4" name="Rettangolo 3"/>
          <p:cNvSpPr/>
          <p:nvPr/>
        </p:nvSpPr>
        <p:spPr>
          <a:xfrm>
            <a:off x="6717847" y="1058716"/>
            <a:ext cx="16333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b="1" dirty="0"/>
              <a:t>Interazione</a:t>
            </a:r>
          </a:p>
          <a:p>
            <a:pPr algn="ctr"/>
            <a:r>
              <a:rPr lang="it-IT" b="1" dirty="0"/>
              <a:t> scritta</a:t>
            </a:r>
          </a:p>
        </p:txBody>
      </p:sp>
      <p:sp>
        <p:nvSpPr>
          <p:cNvPr id="26" name="Rectangle 6"/>
          <p:cNvSpPr>
            <a:spLocks noChangeArrowheads="1"/>
          </p:cNvSpPr>
          <p:nvPr/>
        </p:nvSpPr>
        <p:spPr bwMode="auto">
          <a:xfrm>
            <a:off x="8121073" y="1610268"/>
            <a:ext cx="804785" cy="4144938"/>
          </a:xfrm>
          <a:prstGeom prst="rect">
            <a:avLst/>
          </a:prstGeom>
          <a:solidFill>
            <a:srgbClr val="B3E2FF">
              <a:alpha val="76078"/>
            </a:srgbClr>
          </a:solidFill>
          <a:ln w="63500">
            <a:solidFill>
              <a:srgbClr val="00FFFF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hlink"/>
              </a:buClr>
              <a:buSzPct val="135000"/>
              <a:buFont typeface="Wingdings" panose="05000000000000000000" pitchFamily="2" charset="2"/>
              <a:buChar char="§"/>
              <a:defRPr sz="2800">
                <a:solidFill>
                  <a:srgbClr val="86767A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125000"/>
              <a:buFont typeface="Wingdings" panose="05000000000000000000" pitchFamily="2" charset="2"/>
              <a:buChar char="§"/>
              <a:defRPr sz="2400">
                <a:solidFill>
                  <a:srgbClr val="86767A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115000"/>
              <a:buFont typeface="Wingdings" panose="05000000000000000000" pitchFamily="2" charset="2"/>
              <a:buChar char="§"/>
              <a:defRPr sz="2200">
                <a:solidFill>
                  <a:srgbClr val="86767A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SzPct val="110000"/>
              <a:buFont typeface="Wingdings" panose="05000000000000000000" pitchFamily="2" charset="2"/>
              <a:buChar char="§"/>
              <a:defRPr sz="2000">
                <a:solidFill>
                  <a:srgbClr val="86767A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rgbClr val="86767A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rgbClr val="86767A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rgbClr val="86767A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rgbClr val="86767A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anose="05000000000000000000" pitchFamily="2" charset="2"/>
              <a:buChar char="§"/>
              <a:defRPr sz="2000">
                <a:solidFill>
                  <a:srgbClr val="86767A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it-IT" altLang="it-IT" sz="2400">
              <a:solidFill>
                <a:schemeClr val="tx1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679184" y="829680"/>
            <a:ext cx="156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Mediazione</a:t>
            </a:r>
          </a:p>
        </p:txBody>
      </p:sp>
      <p:sp>
        <p:nvSpPr>
          <p:cNvPr id="32" name="Line 9"/>
          <p:cNvSpPr>
            <a:spLocks noChangeShapeType="1"/>
          </p:cNvSpPr>
          <p:nvPr/>
        </p:nvSpPr>
        <p:spPr bwMode="auto">
          <a:xfrm flipV="1">
            <a:off x="1087438" y="4557713"/>
            <a:ext cx="8056562" cy="0"/>
          </a:xfrm>
          <a:prstGeom prst="line">
            <a:avLst/>
          </a:prstGeom>
          <a:noFill/>
          <a:ln w="76200">
            <a:solidFill>
              <a:srgbClr val="FFC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3" name="Line 9"/>
          <p:cNvSpPr>
            <a:spLocks noChangeShapeType="1"/>
          </p:cNvSpPr>
          <p:nvPr/>
        </p:nvSpPr>
        <p:spPr bwMode="auto">
          <a:xfrm>
            <a:off x="323528" y="3863911"/>
            <a:ext cx="9130897" cy="28435"/>
          </a:xfrm>
          <a:prstGeom prst="line">
            <a:avLst/>
          </a:prstGeom>
          <a:noFill/>
          <a:ln w="76200">
            <a:solidFill>
              <a:srgbClr val="FFC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4" name="Line 9"/>
          <p:cNvSpPr>
            <a:spLocks noChangeShapeType="1"/>
          </p:cNvSpPr>
          <p:nvPr/>
        </p:nvSpPr>
        <p:spPr bwMode="auto">
          <a:xfrm>
            <a:off x="246010" y="5197129"/>
            <a:ext cx="9130897" cy="28435"/>
          </a:xfrm>
          <a:prstGeom prst="line">
            <a:avLst/>
          </a:prstGeom>
          <a:noFill/>
          <a:ln w="76200">
            <a:solidFill>
              <a:srgbClr val="FFC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5" name="Figura a mano libera 34"/>
          <p:cNvSpPr/>
          <p:nvPr/>
        </p:nvSpPr>
        <p:spPr bwMode="auto">
          <a:xfrm>
            <a:off x="1631852" y="3937113"/>
            <a:ext cx="7484013" cy="1255714"/>
          </a:xfrm>
          <a:custGeom>
            <a:avLst/>
            <a:gdLst>
              <a:gd name="connsiteX0" fmla="*/ 0 w 7484013"/>
              <a:gd name="connsiteY0" fmla="*/ 44044 h 1255714"/>
              <a:gd name="connsiteX1" fmla="*/ 1547446 w 7484013"/>
              <a:gd name="connsiteY1" fmla="*/ 916241 h 1255714"/>
              <a:gd name="connsiteX2" fmla="*/ 2700997 w 7484013"/>
              <a:gd name="connsiteY2" fmla="*/ 297262 h 1255714"/>
              <a:gd name="connsiteX3" fmla="*/ 4079631 w 7484013"/>
              <a:gd name="connsiteY3" fmla="*/ 1253865 h 1255714"/>
              <a:gd name="connsiteX4" fmla="*/ 5219114 w 7484013"/>
              <a:gd name="connsiteY4" fmla="*/ 1841 h 1255714"/>
              <a:gd name="connsiteX5" fmla="*/ 6119446 w 7484013"/>
              <a:gd name="connsiteY5" fmla="*/ 958444 h 1255714"/>
              <a:gd name="connsiteX6" fmla="*/ 7484013 w 7484013"/>
              <a:gd name="connsiteY6" fmla="*/ 311330 h 1255714"/>
              <a:gd name="connsiteX7" fmla="*/ 7484013 w 7484013"/>
              <a:gd name="connsiteY7" fmla="*/ 311330 h 125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84013" h="1255714">
                <a:moveTo>
                  <a:pt x="0" y="44044"/>
                </a:moveTo>
                <a:cubicBezTo>
                  <a:pt x="548640" y="459041"/>
                  <a:pt x="1097280" y="874038"/>
                  <a:pt x="1547446" y="916241"/>
                </a:cubicBezTo>
                <a:cubicBezTo>
                  <a:pt x="1997612" y="958444"/>
                  <a:pt x="2278966" y="240991"/>
                  <a:pt x="2700997" y="297262"/>
                </a:cubicBezTo>
                <a:cubicBezTo>
                  <a:pt x="3123028" y="353533"/>
                  <a:pt x="3659945" y="1303102"/>
                  <a:pt x="4079631" y="1253865"/>
                </a:cubicBezTo>
                <a:cubicBezTo>
                  <a:pt x="4499317" y="1204628"/>
                  <a:pt x="4879145" y="51078"/>
                  <a:pt x="5219114" y="1841"/>
                </a:cubicBezTo>
                <a:cubicBezTo>
                  <a:pt x="5559083" y="-47396"/>
                  <a:pt x="5741963" y="906863"/>
                  <a:pt x="6119446" y="958444"/>
                </a:cubicBezTo>
                <a:cubicBezTo>
                  <a:pt x="6496929" y="1010025"/>
                  <a:pt x="7484013" y="311330"/>
                  <a:pt x="7484013" y="311330"/>
                </a:cubicBezTo>
                <a:lnTo>
                  <a:pt x="7484013" y="311330"/>
                </a:lnTo>
              </a:path>
            </a:pathLst>
          </a:custGeom>
          <a:noFill/>
          <a:ln w="76200">
            <a:solidFill>
              <a:srgbClr val="FFC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rgbClr val="FFC000"/>
              </a:solidFill>
              <a:effectLst/>
              <a:latin typeface="Arial" charset="0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1277446" y="-297825"/>
            <a:ext cx="7838419" cy="979488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it-IT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Profilo disomogeneo </a:t>
            </a:r>
            <a:r>
              <a:rPr lang="it-IT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(spesso, contesto CPIA) </a:t>
            </a:r>
          </a:p>
        </p:txBody>
      </p:sp>
    </p:spTree>
    <p:extLst>
      <p:ext uri="{BB962C8B-B14F-4D97-AF65-F5344CB8AC3E}">
        <p14:creationId xmlns:p14="http://schemas.microsoft.com/office/powerpoint/2010/main" xmlns="" val="2518277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1" name="Rectangle 3"/>
          <p:cNvSpPr>
            <a:spLocks noChangeArrowheads="1"/>
          </p:cNvSpPr>
          <p:nvPr/>
        </p:nvSpPr>
        <p:spPr bwMode="auto">
          <a:xfrm>
            <a:off x="2283091" y="1654684"/>
            <a:ext cx="1104946" cy="4150233"/>
          </a:xfrm>
          <a:prstGeom prst="rect">
            <a:avLst/>
          </a:prstGeom>
          <a:gradFill rotWithShape="1">
            <a:gsLst>
              <a:gs pos="0">
                <a:srgbClr val="00FF00">
                  <a:gamma/>
                  <a:shade val="46275"/>
                  <a:invGamma/>
                </a:srgbClr>
              </a:gs>
              <a:gs pos="50000">
                <a:srgbClr val="00FF00">
                  <a:alpha val="99001"/>
                </a:srgbClr>
              </a:gs>
              <a:gs pos="100000">
                <a:srgbClr val="00FF00">
                  <a:gamma/>
                  <a:shade val="46275"/>
                  <a:invGamma/>
                </a:srgbClr>
              </a:gs>
            </a:gsLst>
            <a:lin ang="5400000" scaled="1"/>
          </a:gradFill>
          <a:ln w="63500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42692" name="Rectangle 4"/>
          <p:cNvSpPr>
            <a:spLocks noChangeArrowheads="1"/>
          </p:cNvSpPr>
          <p:nvPr/>
        </p:nvSpPr>
        <p:spPr bwMode="auto">
          <a:xfrm>
            <a:off x="7181202" y="1654684"/>
            <a:ext cx="1135213" cy="4144355"/>
          </a:xfrm>
          <a:prstGeom prst="rect">
            <a:avLst/>
          </a:prstGeom>
          <a:gradFill rotWithShape="1">
            <a:gsLst>
              <a:gs pos="0">
                <a:srgbClr val="00CCFF">
                  <a:gamma/>
                  <a:shade val="46275"/>
                  <a:invGamma/>
                </a:srgbClr>
              </a:gs>
              <a:gs pos="50000">
                <a:srgbClr val="00CCFF">
                  <a:alpha val="99001"/>
                </a:srgbClr>
              </a:gs>
              <a:gs pos="100000">
                <a:srgbClr val="00CCFF">
                  <a:gamma/>
                  <a:shade val="46275"/>
                  <a:invGamma/>
                </a:srgbClr>
              </a:gs>
            </a:gsLst>
            <a:lin ang="5400000" scaled="1"/>
          </a:gradFill>
          <a:ln w="63500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42693" name="Rectangle 5"/>
          <p:cNvSpPr>
            <a:spLocks noChangeArrowheads="1"/>
          </p:cNvSpPr>
          <p:nvPr/>
        </p:nvSpPr>
        <p:spPr bwMode="auto">
          <a:xfrm>
            <a:off x="5568535" y="1680567"/>
            <a:ext cx="1143134" cy="41184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63500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latin typeface="Arial" charset="0"/>
              <a:ea typeface="ＭＳ Ｐゴシック" pitchFamily="34" charset="-128"/>
            </a:endParaRPr>
          </a:p>
        </p:txBody>
      </p:sp>
      <p:sp>
        <p:nvSpPr>
          <p:cNvPr id="242694" name="Rectangle 6"/>
          <p:cNvSpPr>
            <a:spLocks noChangeArrowheads="1"/>
          </p:cNvSpPr>
          <p:nvPr/>
        </p:nvSpPr>
        <p:spPr bwMode="auto">
          <a:xfrm>
            <a:off x="3938374" y="1654684"/>
            <a:ext cx="1084733" cy="4144355"/>
          </a:xfrm>
          <a:prstGeom prst="rect">
            <a:avLst/>
          </a:prstGeom>
          <a:solidFill>
            <a:srgbClr val="000000">
              <a:alpha val="45882"/>
            </a:srgbClr>
          </a:solidFill>
          <a:ln w="63500">
            <a:solidFill>
              <a:srgbClr val="00FFFF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it-IT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637112" y="102678"/>
            <a:ext cx="1469441" cy="612475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72 BOOK"/>
                <a:ea typeface="SimHei" pitchFamily="49" charset="-122"/>
              </a:rPr>
              <a:t>C2</a:t>
            </a:r>
          </a:p>
          <a:p>
            <a:pPr>
              <a:defRPr/>
            </a:pPr>
            <a:r>
              <a:rPr lang="it-IT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72 BOOK"/>
                <a:ea typeface="SimHei" pitchFamily="49" charset="-122"/>
              </a:rPr>
              <a:t>C1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72 BOOK"/>
                <a:ea typeface="SimHei" pitchFamily="49" charset="-122"/>
              </a:rPr>
              <a:t>B2+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72 BOOK"/>
                <a:ea typeface="SimHei" pitchFamily="49" charset="-122"/>
              </a:rPr>
              <a:t>B2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72 BOOK"/>
                <a:ea typeface="SimHei" pitchFamily="49" charset="-122"/>
              </a:rPr>
              <a:t>B1+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72 BOOK"/>
                <a:ea typeface="SimHei" pitchFamily="49" charset="-122"/>
              </a:rPr>
              <a:t>B1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72 BOOK"/>
                <a:ea typeface="SimHei" pitchFamily="49" charset="-122"/>
              </a:rPr>
              <a:t>A2+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72 BOOK"/>
                <a:ea typeface="SimHei" pitchFamily="49" charset="-122"/>
              </a:rPr>
              <a:t>A2</a:t>
            </a:r>
          </a:p>
          <a:p>
            <a:pPr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72 BOOK"/>
                <a:ea typeface="SimHei" pitchFamily="49" charset="-122"/>
              </a:rPr>
              <a:t>A1</a:t>
            </a:r>
          </a:p>
          <a:p>
            <a:pPr>
              <a:defRPr/>
            </a:pPr>
            <a:r>
              <a:rPr lang="it-IT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72 BOOK"/>
                <a:ea typeface="SimHei" pitchFamily="49" charset="-122"/>
              </a:rPr>
              <a:t>Pre</a:t>
            </a:r>
            <a:r>
              <a:rPr lang="it-IT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72 BOOK"/>
                <a:ea typeface="SimHei" pitchFamily="49" charset="-122"/>
              </a:rPr>
              <a:t> A1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3882204" y="1253441"/>
            <a:ext cx="1031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latin typeface="BODONI 72 BOOK"/>
              </a:rPr>
              <a:t>Ascolto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2250505" y="1252318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latin typeface="BODONI 72 BOOK"/>
              </a:rPr>
              <a:t>Lettura</a:t>
            </a:r>
          </a:p>
        </p:txBody>
      </p:sp>
      <p:sp>
        <p:nvSpPr>
          <p:cNvPr id="20" name="CasellaDiTesto 19"/>
          <p:cNvSpPr txBox="1"/>
          <p:nvPr/>
        </p:nvSpPr>
        <p:spPr>
          <a:xfrm>
            <a:off x="7181203" y="1236469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latin typeface="BODONI 72 BOOK"/>
              </a:rPr>
              <a:t>Parlato</a:t>
            </a:r>
          </a:p>
        </p:txBody>
      </p:sp>
      <p:sp>
        <p:nvSpPr>
          <p:cNvPr id="21" name="CasellaDiTesto 20"/>
          <p:cNvSpPr txBox="1"/>
          <p:nvPr/>
        </p:nvSpPr>
        <p:spPr>
          <a:xfrm>
            <a:off x="5578024" y="1245167"/>
            <a:ext cx="1133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b="1" dirty="0">
                <a:latin typeface="BODONI 72 BOOK"/>
              </a:rPr>
              <a:t>Scrittura</a:t>
            </a:r>
          </a:p>
        </p:txBody>
      </p:sp>
      <p:sp>
        <p:nvSpPr>
          <p:cNvPr id="22" name="Line 9"/>
          <p:cNvSpPr>
            <a:spLocks noChangeShapeType="1"/>
          </p:cNvSpPr>
          <p:nvPr/>
        </p:nvSpPr>
        <p:spPr bwMode="auto">
          <a:xfrm>
            <a:off x="1548283" y="4503712"/>
            <a:ext cx="7200800" cy="1"/>
          </a:xfrm>
          <a:prstGeom prst="line">
            <a:avLst/>
          </a:prstGeom>
          <a:noFill/>
          <a:ln w="76200">
            <a:solidFill>
              <a:srgbClr val="FFC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3" name="Rettangolo arrotondato 22"/>
          <p:cNvSpPr/>
          <p:nvPr/>
        </p:nvSpPr>
        <p:spPr>
          <a:xfrm>
            <a:off x="451512" y="3140968"/>
            <a:ext cx="1281242" cy="2313762"/>
          </a:xfrm>
          <a:prstGeom prst="roundRect">
            <a:avLst/>
          </a:prstGeom>
          <a:solidFill>
            <a:srgbClr val="FFC000">
              <a:alpha val="20000"/>
            </a:srgbClr>
          </a:solidFill>
          <a:ln w="57150"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Ovale 2"/>
          <p:cNvSpPr/>
          <p:nvPr/>
        </p:nvSpPr>
        <p:spPr>
          <a:xfrm>
            <a:off x="7007668" y="4043464"/>
            <a:ext cx="914400" cy="460248"/>
          </a:xfrm>
          <a:prstGeom prst="ellipse">
            <a:avLst/>
          </a:prstGeom>
          <a:solidFill>
            <a:srgbClr val="FFFF00">
              <a:alpha val="14902"/>
            </a:srgbClr>
          </a:solidFill>
          <a:ln w="76200">
            <a:solidFill>
              <a:srgbClr val="FFFF00"/>
            </a:solidFill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/>
          <p:cNvSpPr txBox="1"/>
          <p:nvPr/>
        </p:nvSpPr>
        <p:spPr>
          <a:xfrm>
            <a:off x="2292153" y="6135563"/>
            <a:ext cx="6065909" cy="430887"/>
          </a:xfrm>
          <a:prstGeom prst="rect">
            <a:avLst/>
          </a:prstGeom>
          <a:solidFill>
            <a:srgbClr val="FFD96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72 BOOK"/>
              </a:rPr>
              <a:t>In quale classe va inserito l’apprendente?</a:t>
            </a:r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>
            <a:off x="1494715" y="5154313"/>
            <a:ext cx="7254368" cy="87168"/>
          </a:xfrm>
          <a:prstGeom prst="line">
            <a:avLst/>
          </a:prstGeom>
          <a:noFill/>
          <a:ln w="76200">
            <a:solidFill>
              <a:srgbClr val="FFC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8" name="Figura a mano libera 27"/>
          <p:cNvSpPr/>
          <p:nvPr/>
        </p:nvSpPr>
        <p:spPr bwMode="auto">
          <a:xfrm>
            <a:off x="1472171" y="4256712"/>
            <a:ext cx="8568952" cy="984770"/>
          </a:xfrm>
          <a:custGeom>
            <a:avLst/>
            <a:gdLst>
              <a:gd name="connsiteX0" fmla="*/ 0 w 7484013"/>
              <a:gd name="connsiteY0" fmla="*/ 44044 h 1255714"/>
              <a:gd name="connsiteX1" fmla="*/ 1547446 w 7484013"/>
              <a:gd name="connsiteY1" fmla="*/ 916241 h 1255714"/>
              <a:gd name="connsiteX2" fmla="*/ 2700997 w 7484013"/>
              <a:gd name="connsiteY2" fmla="*/ 297262 h 1255714"/>
              <a:gd name="connsiteX3" fmla="*/ 4079631 w 7484013"/>
              <a:gd name="connsiteY3" fmla="*/ 1253865 h 1255714"/>
              <a:gd name="connsiteX4" fmla="*/ 5219114 w 7484013"/>
              <a:gd name="connsiteY4" fmla="*/ 1841 h 1255714"/>
              <a:gd name="connsiteX5" fmla="*/ 6119446 w 7484013"/>
              <a:gd name="connsiteY5" fmla="*/ 958444 h 1255714"/>
              <a:gd name="connsiteX6" fmla="*/ 7484013 w 7484013"/>
              <a:gd name="connsiteY6" fmla="*/ 311330 h 1255714"/>
              <a:gd name="connsiteX7" fmla="*/ 7484013 w 7484013"/>
              <a:gd name="connsiteY7" fmla="*/ 311330 h 1255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84013" h="1255714">
                <a:moveTo>
                  <a:pt x="0" y="44044"/>
                </a:moveTo>
                <a:cubicBezTo>
                  <a:pt x="548640" y="459041"/>
                  <a:pt x="1097280" y="874038"/>
                  <a:pt x="1547446" y="916241"/>
                </a:cubicBezTo>
                <a:cubicBezTo>
                  <a:pt x="1997612" y="958444"/>
                  <a:pt x="2278966" y="240991"/>
                  <a:pt x="2700997" y="297262"/>
                </a:cubicBezTo>
                <a:cubicBezTo>
                  <a:pt x="3123028" y="353533"/>
                  <a:pt x="3659945" y="1303102"/>
                  <a:pt x="4079631" y="1253865"/>
                </a:cubicBezTo>
                <a:cubicBezTo>
                  <a:pt x="4499317" y="1204628"/>
                  <a:pt x="4879145" y="51078"/>
                  <a:pt x="5219114" y="1841"/>
                </a:cubicBezTo>
                <a:cubicBezTo>
                  <a:pt x="5559083" y="-47396"/>
                  <a:pt x="5741963" y="906863"/>
                  <a:pt x="6119446" y="958444"/>
                </a:cubicBezTo>
                <a:cubicBezTo>
                  <a:pt x="6496929" y="1010025"/>
                  <a:pt x="7484013" y="311330"/>
                  <a:pt x="7484013" y="311330"/>
                </a:cubicBezTo>
                <a:lnTo>
                  <a:pt x="7484013" y="311330"/>
                </a:lnTo>
              </a:path>
            </a:pathLst>
          </a:custGeom>
          <a:noFill/>
          <a:ln w="76200">
            <a:solidFill>
              <a:srgbClr val="FFC0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  <a:extLs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400" b="1" i="0" u="none" strike="noStrike" cap="none" normalizeH="0" baseline="0">
              <a:ln>
                <a:noFill/>
              </a:ln>
              <a:solidFill>
                <a:srgbClr val="FFC000"/>
              </a:solidFill>
              <a:effectLst/>
              <a:latin typeface="Arial" charset="0"/>
            </a:endParaRPr>
          </a:p>
        </p:txBody>
      </p:sp>
      <p:sp>
        <p:nvSpPr>
          <p:cNvPr id="29" name="Ovale 28"/>
          <p:cNvSpPr/>
          <p:nvPr/>
        </p:nvSpPr>
        <p:spPr>
          <a:xfrm>
            <a:off x="5636879" y="4952618"/>
            <a:ext cx="914400" cy="460248"/>
          </a:xfrm>
          <a:prstGeom prst="ellipse">
            <a:avLst/>
          </a:prstGeom>
          <a:solidFill>
            <a:srgbClr val="FFFF00">
              <a:alpha val="14902"/>
            </a:srgbClr>
          </a:solidFill>
          <a:ln w="76200">
            <a:solidFill>
              <a:srgbClr val="FFFF00"/>
            </a:solidFill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Freccia in giù 3"/>
          <p:cNvSpPr/>
          <p:nvPr/>
        </p:nvSpPr>
        <p:spPr>
          <a:xfrm rot="10800000">
            <a:off x="7957488" y="3887604"/>
            <a:ext cx="484632" cy="581617"/>
          </a:xfrm>
          <a:prstGeom prst="downArrow">
            <a:avLst/>
          </a:prstGeom>
          <a:solidFill>
            <a:srgbClr val="00FF00"/>
          </a:solidFill>
          <a:ln w="28575">
            <a:solidFill>
              <a:srgbClr val="FFFF00"/>
            </a:solidFill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Freccia in giù 29"/>
          <p:cNvSpPr/>
          <p:nvPr/>
        </p:nvSpPr>
        <p:spPr>
          <a:xfrm>
            <a:off x="5152247" y="4863504"/>
            <a:ext cx="484632" cy="581617"/>
          </a:xfrm>
          <a:prstGeom prst="downArrow">
            <a:avLst/>
          </a:prstGeom>
          <a:solidFill>
            <a:srgbClr val="FF0000"/>
          </a:solidFill>
          <a:ln w="28575">
            <a:solidFill>
              <a:srgbClr val="FFFF00"/>
            </a:solidFill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xmlns="" id="{02979FEF-61C7-457F-B2DF-7D7D456B771D}"/>
              </a:ext>
            </a:extLst>
          </p:cNvPr>
          <p:cNvSpPr txBox="1"/>
          <p:nvPr/>
        </p:nvSpPr>
        <p:spPr>
          <a:xfrm>
            <a:off x="1976403" y="240942"/>
            <a:ext cx="60934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72 BOOK"/>
              </a:rPr>
              <a:t>Esiti valutazione in entrata</a:t>
            </a:r>
            <a:endParaRPr lang="it-IT" sz="2800" dirty="0">
              <a:latin typeface="BODONI 72 BOOK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872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396552" y="476672"/>
            <a:ext cx="6408712" cy="758952"/>
          </a:xfrm>
        </p:spPr>
        <p:txBody>
          <a:bodyPr>
            <a:noAutofit/>
          </a:bodyPr>
          <a:lstStyle/>
          <a:p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Due opzioni sul tavolo: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316990" y="1527048"/>
            <a:ext cx="8215450" cy="291006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dirty="0">
                <a:latin typeface="Bodoni MT" panose="02070603080606020203" pitchFamily="18" charset="0"/>
              </a:rPr>
              <a:t>1) L’apprendente viene inserito in una classe di A2, pur avendo ascolto e parlato B1: </a:t>
            </a:r>
          </a:p>
          <a:p>
            <a:pPr marL="0" indent="0" algn="ctr">
              <a:buNone/>
            </a:pPr>
            <a:r>
              <a:rPr lang="it-IT" dirty="0">
                <a:latin typeface="Bodoni MT" panose="02070603080606020203" pitchFamily="18" charset="0"/>
              </a:rPr>
              <a:t>	si «annoia» nelle attività orali?</a:t>
            </a:r>
          </a:p>
          <a:p>
            <a:pPr marL="0" indent="0">
              <a:buNone/>
            </a:pPr>
            <a:endParaRPr lang="it-IT" dirty="0">
              <a:latin typeface="Bodoni MT" panose="02070603080606020203" pitchFamily="18" charset="0"/>
            </a:endParaRPr>
          </a:p>
          <a:p>
            <a:pPr marL="0" indent="0">
              <a:buNone/>
            </a:pPr>
            <a:r>
              <a:rPr lang="it-IT" dirty="0">
                <a:latin typeface="Bodoni MT" panose="02070603080606020203" pitchFamily="18" charset="0"/>
              </a:rPr>
              <a:t>2) L’apprendente viene inserito in una classe di B1, pur avendo letto-scrittura A2: </a:t>
            </a:r>
          </a:p>
          <a:p>
            <a:pPr marL="0" indent="0" algn="ctr">
              <a:buNone/>
            </a:pPr>
            <a:r>
              <a:rPr lang="it-IT" dirty="0">
                <a:latin typeface="Bodoni MT" panose="02070603080606020203" pitchFamily="18" charset="0"/>
              </a:rPr>
              <a:t>	«non ce la fa» quando si legge e si scrive?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2074742" y="4728536"/>
            <a:ext cx="4988417" cy="1754326"/>
          </a:xfrm>
          <a:prstGeom prst="rect">
            <a:avLst/>
          </a:prstGeom>
          <a:solidFill>
            <a:srgbClr val="FFD961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5400" b="1" dirty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Meglio annoiarsi</a:t>
            </a:r>
          </a:p>
          <a:p>
            <a:pPr algn="ctr"/>
            <a:r>
              <a:rPr lang="it-IT" sz="5400" b="1" dirty="0">
                <a:ln/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 che perdersi</a:t>
            </a:r>
            <a:endParaRPr lang="it-IT" sz="5400" b="1" cap="none" spc="0" dirty="0">
              <a:ln/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xmlns="" id="{7AE487EF-9819-44BD-86AC-E1ABD1933A7E}"/>
              </a:ext>
            </a:extLst>
          </p:cNvPr>
          <p:cNvSpPr txBox="1"/>
          <p:nvPr/>
        </p:nvSpPr>
        <p:spPr>
          <a:xfrm>
            <a:off x="5220072" y="527738"/>
            <a:ext cx="47709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il male minore?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xmlns="" val="3302469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Perché accontentarsi del male minore?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319378" y="1556792"/>
            <a:ext cx="8428424" cy="1109864"/>
          </a:xfrm>
        </p:spPr>
        <p:txBody>
          <a:bodyPr>
            <a:normAutofit fontScale="85000" lnSpcReduction="20000"/>
          </a:bodyPr>
          <a:lstStyle/>
          <a:p>
            <a:r>
              <a:rPr lang="it-IT" dirty="0">
                <a:latin typeface="Bodoni MT" panose="02070603080606020203" pitchFamily="18" charset="0"/>
              </a:rPr>
              <a:t>A fronte del rilevamento del profilo linguistico (e a volte anche alfabetico) disomogeneo, esito della fase di accoglienza e orientamento: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408526" y="3140968"/>
            <a:ext cx="8326948" cy="2800767"/>
          </a:xfrm>
          <a:prstGeom prst="rect">
            <a:avLst/>
          </a:prstGeom>
          <a:solidFill>
            <a:srgbClr val="FFD96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800" dirty="0">
                <a:latin typeface="Bodoni MT" panose="02070603080606020203" pitchFamily="18" charset="0"/>
              </a:rPr>
              <a:t>Percorsi mirati, </a:t>
            </a:r>
            <a:r>
              <a:rPr lang="it-IT" sz="36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modulari</a:t>
            </a:r>
            <a:r>
              <a:rPr lang="it-IT" sz="2800" dirty="0">
                <a:latin typeface="Bodoni MT" panose="02070603080606020203" pitchFamily="18" charset="0"/>
              </a:rPr>
              <a:t>, </a:t>
            </a:r>
          </a:p>
          <a:p>
            <a:pPr algn="ctr"/>
            <a:r>
              <a:rPr lang="it-IT" sz="2800" dirty="0">
                <a:latin typeface="Bodoni MT" panose="02070603080606020203" pitchFamily="18" charset="0"/>
              </a:rPr>
              <a:t>più sostenibili, </a:t>
            </a:r>
          </a:p>
          <a:p>
            <a:pPr algn="ctr"/>
            <a:r>
              <a:rPr lang="it-IT" sz="2800" dirty="0">
                <a:latin typeface="Bodoni MT" panose="02070603080606020203" pitchFamily="18" charset="0"/>
              </a:rPr>
              <a:t>probabilmente percepiti come più utili </a:t>
            </a:r>
          </a:p>
          <a:p>
            <a:pPr algn="ctr"/>
            <a:r>
              <a:rPr lang="it-IT" sz="2800" dirty="0">
                <a:latin typeface="Bodoni MT" panose="02070603080606020203" pitchFamily="18" charset="0"/>
              </a:rPr>
              <a:t>(si insiste su area di miglioramento), </a:t>
            </a:r>
          </a:p>
          <a:p>
            <a:pPr algn="ctr"/>
            <a:r>
              <a:rPr lang="it-IT" sz="2800" dirty="0">
                <a:latin typeface="Bodoni MT" panose="02070603080606020203" pitchFamily="18" charset="0"/>
              </a:rPr>
              <a:t>focalizzati sulla lacuna da colmare, </a:t>
            </a:r>
          </a:p>
          <a:p>
            <a:pPr algn="ctr"/>
            <a:r>
              <a:rPr lang="it-IT" sz="2800" dirty="0">
                <a:latin typeface="Bodoni MT" panose="02070603080606020203" pitchFamily="18" charset="0"/>
              </a:rPr>
              <a:t>(sempre in accordo con i bisogni dell’apprendente)</a:t>
            </a:r>
          </a:p>
        </p:txBody>
      </p:sp>
    </p:spTree>
    <p:extLst>
      <p:ext uri="{BB962C8B-B14F-4D97-AF65-F5344CB8AC3E}">
        <p14:creationId xmlns:p14="http://schemas.microsoft.com/office/powerpoint/2010/main" xmlns="" val="183528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43643" y="1129486"/>
            <a:ext cx="8496944" cy="3269691"/>
          </a:xfrm>
        </p:spPr>
        <p:txBody>
          <a:bodyPr>
            <a:normAutofit lnSpcReduction="10000"/>
          </a:bodyPr>
          <a:lstStyle/>
          <a:p>
            <a:r>
              <a:rPr lang="it-IT" sz="4000" b="1" dirty="0">
                <a:latin typeface="Bodoni MT" panose="02070603080606020203" pitchFamily="18" charset="0"/>
              </a:rPr>
              <a:t>Eccessivo focus su A2</a:t>
            </a:r>
          </a:p>
          <a:p>
            <a:r>
              <a:rPr lang="it-IT" sz="4000" b="1" dirty="0">
                <a:latin typeface="Bodoni MT" panose="02070603080606020203" pitchFamily="18" charset="0"/>
              </a:rPr>
              <a:t>Pochissimi Alfa e pochi Pre-A1</a:t>
            </a:r>
          </a:p>
          <a:p>
            <a:pPr marL="0" indent="0">
              <a:buNone/>
            </a:pPr>
            <a:r>
              <a:rPr lang="it-IT" sz="2600" dirty="0">
                <a:latin typeface="Bodoni MT" panose="02070603080606020203" pitchFamily="18" charset="0"/>
              </a:rPr>
              <a:t>Dato fonte CLIQ: 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sz="2600" dirty="0">
                <a:latin typeface="Bodoni MT" panose="02070603080606020203" pitchFamily="18" charset="0"/>
              </a:rPr>
              <a:t>42,5% A2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sz="2600" dirty="0">
                <a:latin typeface="Bodoni MT" panose="02070603080606020203" pitchFamily="18" charset="0"/>
              </a:rPr>
              <a:t>7,8% Pre-A1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it-IT" sz="2600" dirty="0">
                <a:latin typeface="Bodoni MT" panose="02070603080606020203" pitchFamily="18" charset="0"/>
              </a:rPr>
              <a:t>2,7% Alfa</a:t>
            </a:r>
          </a:p>
          <a:p>
            <a:pPr marL="0" indent="0">
              <a:buNone/>
            </a:pPr>
            <a:endParaRPr lang="it-IT" sz="2400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it-IT" sz="2400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it-IT" sz="2400" dirty="0">
              <a:latin typeface="Book Antiqua" panose="02040602050305030304" pitchFamily="18" charset="0"/>
            </a:endParaRPr>
          </a:p>
          <a:p>
            <a:pPr marL="0" indent="0">
              <a:buNone/>
            </a:pPr>
            <a:endParaRPr lang="it-IT" dirty="0">
              <a:latin typeface="Book Antiqua" panose="02040602050305030304" pitchFamily="18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3"/>
          <a:srcRect l="21775" t="41141" r="54427" b="25391"/>
          <a:stretch/>
        </p:blipFill>
        <p:spPr>
          <a:xfrm>
            <a:off x="4650254" y="2564904"/>
            <a:ext cx="3960441" cy="264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xmlns="" id="{0547E48A-326D-46CB-95CF-C0D7A6150E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362" t="55600" r="19288" b="12200"/>
          <a:stretch/>
        </p:blipFill>
        <p:spPr>
          <a:xfrm>
            <a:off x="248414" y="4456734"/>
            <a:ext cx="3815432" cy="22286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itolo 1">
            <a:extLst>
              <a:ext uri="{FF2B5EF4-FFF2-40B4-BE49-F238E27FC236}">
                <a16:creationId xmlns:a16="http://schemas.microsoft.com/office/drawing/2014/main" xmlns="" id="{91D9946B-2036-4CEC-AD4B-BC4265D3A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95" y="-6757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Complementarietà (FAMI – AALI)</a:t>
            </a:r>
            <a:endParaRPr lang="it-IT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FFCAD772-D8A3-4296-89EC-4AE2F62DCD6B}"/>
              </a:ext>
            </a:extLst>
          </p:cNvPr>
          <p:cNvSpPr/>
          <p:nvPr/>
        </p:nvSpPr>
        <p:spPr>
          <a:xfrm>
            <a:off x="4639579" y="5586305"/>
            <a:ext cx="3971116" cy="1099040"/>
          </a:xfrm>
          <a:prstGeom prst="rect">
            <a:avLst/>
          </a:prstGeom>
          <a:solidFill>
            <a:srgbClr val="FEE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Perché?</a:t>
            </a:r>
          </a:p>
        </p:txBody>
      </p:sp>
    </p:spTree>
    <p:extLst>
      <p:ext uri="{BB962C8B-B14F-4D97-AF65-F5344CB8AC3E}">
        <p14:creationId xmlns:p14="http://schemas.microsoft.com/office/powerpoint/2010/main" xmlns="" val="256141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3E8791F7-CB65-43EB-91B0-02C3AC469A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072" t="3694" r="4686" b="13813"/>
          <a:stretch/>
        </p:blipFill>
        <p:spPr>
          <a:xfrm>
            <a:off x="1547664" y="1700808"/>
            <a:ext cx="5904657" cy="482453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2" descr="C:\Users\machetti\Downloads\LOGO CLIQ _FL2.jpg">
            <a:extLst>
              <a:ext uri="{FF2B5EF4-FFF2-40B4-BE49-F238E27FC236}">
                <a16:creationId xmlns:a16="http://schemas.microsoft.com/office/drawing/2014/main" xmlns="" id="{42848237-047C-4203-B9A3-7E19E12B2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9" b="7512"/>
          <a:stretch/>
        </p:blipFill>
        <p:spPr bwMode="auto">
          <a:xfrm>
            <a:off x="3491880" y="3212976"/>
            <a:ext cx="2036798" cy="15841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oronavirus, istruzione degli adulti e Apprendimento permanente. La nota  4739 MIUR. — Scarpellino.com">
            <a:extLst>
              <a:ext uri="{FF2B5EF4-FFF2-40B4-BE49-F238E27FC236}">
                <a16:creationId xmlns:a16="http://schemas.microsoft.com/office/drawing/2014/main" xmlns="" id="{8CA480C0-1903-4DE5-9A46-80F5092E37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60" t="19261" r="10940" b="38605"/>
          <a:stretch/>
        </p:blipFill>
        <p:spPr bwMode="auto">
          <a:xfrm>
            <a:off x="2267744" y="440668"/>
            <a:ext cx="4320480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4095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72987" y="1376845"/>
            <a:ext cx="8496944" cy="5382344"/>
          </a:xfrm>
        </p:spPr>
        <p:txBody>
          <a:bodyPr>
            <a:normAutofit/>
          </a:bodyPr>
          <a:lstStyle/>
          <a:p>
            <a:r>
              <a:rPr lang="it-IT" sz="3600" b="1" dirty="0">
                <a:solidFill>
                  <a:srgbClr val="FF0000"/>
                </a:solidFill>
                <a:latin typeface="Bodoni MT" panose="02070603080606020203" pitchFamily="18" charset="0"/>
              </a:rPr>
              <a:t>Eccessivo focus su A2</a:t>
            </a:r>
          </a:p>
          <a:p>
            <a:r>
              <a:rPr lang="it-IT" sz="3600" b="1" dirty="0">
                <a:solidFill>
                  <a:srgbClr val="920000"/>
                </a:solidFill>
                <a:latin typeface="Bodoni MT" panose="02070603080606020203" pitchFamily="18" charset="0"/>
              </a:rPr>
              <a:t>Pochissimi Alfa e pochi Pre-A1 </a:t>
            </a:r>
            <a:endParaRPr lang="it-IT" b="1" dirty="0">
              <a:solidFill>
                <a:srgbClr val="920000"/>
              </a:solidFill>
              <a:latin typeface="Bodoni MT" panose="02070603080606020203" pitchFamily="18" charset="0"/>
            </a:endParaRPr>
          </a:p>
          <a:p>
            <a:pPr marL="0" indent="0">
              <a:buNone/>
            </a:pPr>
            <a:endParaRPr lang="it-IT" dirty="0">
              <a:latin typeface="Book Antiqua" panose="02040602050305030304" pitchFamily="18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573776" y="3164101"/>
            <a:ext cx="8030672" cy="2246769"/>
          </a:xfrm>
          <a:prstGeom prst="rect">
            <a:avLst/>
          </a:prstGeom>
          <a:solidFill>
            <a:srgbClr val="FFD96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Tre concause?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Visione strumentale della lingua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800" b="1" dirty="0">
                <a:solidFill>
                  <a:srgbClr val="9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Dubbi in merito ai richiedenti asilo</a:t>
            </a:r>
          </a:p>
          <a:p>
            <a:pPr marL="342900" indent="-342900">
              <a:buFont typeface="+mj-lt"/>
              <a:buAutoNum type="arabicPeriod"/>
            </a:pPr>
            <a:r>
              <a:rPr lang="it-IT" sz="2800" b="1" dirty="0">
                <a:solidFill>
                  <a:srgbClr val="9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Alfa: percorsi troppo lunghi, </a:t>
            </a:r>
          </a:p>
          <a:p>
            <a:r>
              <a:rPr lang="it-IT" sz="2800" b="1" dirty="0">
                <a:solidFill>
                  <a:srgbClr val="9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rischio drop out e rendicontazione</a:t>
            </a:r>
            <a:r>
              <a:rPr lang="it-IT" sz="2800" b="1" dirty="0">
                <a:solidFill>
                  <a:srgbClr val="9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  </a:t>
            </a:r>
          </a:p>
        </p:txBody>
      </p:sp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xmlns="" id="{A06D9F70-B67B-4A6E-BC22-5A30F188E537}"/>
              </a:ext>
            </a:extLst>
          </p:cNvPr>
          <p:cNvSpPr/>
          <p:nvPr/>
        </p:nvSpPr>
        <p:spPr>
          <a:xfrm>
            <a:off x="5724128" y="4523965"/>
            <a:ext cx="2602488" cy="84312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>
                <a:solidFill>
                  <a:srgbClr val="002060"/>
                </a:solidFill>
                <a:latin typeface="Bodoni MT" panose="02070603080606020203" pitchFamily="18" charset="0"/>
              </a:rPr>
              <a:t>Di nuovo esigenza </a:t>
            </a:r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modularità</a:t>
            </a:r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xmlns="" id="{EDDA4990-7DCC-466B-8057-F412CC590B43}"/>
              </a:ext>
            </a:extLst>
          </p:cNvPr>
          <p:cNvSpPr/>
          <p:nvPr/>
        </p:nvSpPr>
        <p:spPr>
          <a:xfrm>
            <a:off x="200189" y="3524196"/>
            <a:ext cx="6120680" cy="648072"/>
          </a:xfrm>
          <a:prstGeom prst="ellipse">
            <a:avLst/>
          </a:prstGeom>
          <a:solidFill>
            <a:srgbClr val="0070C0">
              <a:alpha val="14902"/>
            </a:srgbClr>
          </a:solidFill>
          <a:ln w="38100">
            <a:solidFill>
              <a:srgbClr val="FF0000"/>
            </a:solidFill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xmlns="" id="{AC16C3A9-8F7D-4CF8-8909-8D0FFAFAC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40" y="178522"/>
            <a:ext cx="8229600" cy="1143000"/>
          </a:xfrm>
        </p:spPr>
        <p:txBody>
          <a:bodyPr/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Complementarietà</a:t>
            </a:r>
          </a:p>
        </p:txBody>
      </p:sp>
      <p:pic>
        <p:nvPicPr>
          <p:cNvPr id="1026" name="Picture 2" descr="IL SEMAFORO ROSSO | UN PERSONAGGIO CONTRO L'AUTORE">
            <a:extLst>
              <a:ext uri="{FF2B5EF4-FFF2-40B4-BE49-F238E27FC236}">
                <a16:creationId xmlns:a16="http://schemas.microsoft.com/office/drawing/2014/main" xmlns="" id="{908C3C58-EAFC-4B9B-B96D-21AFDF52B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2770" y="508682"/>
            <a:ext cx="16573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13532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4C7F5759-A126-44B7-A7E2-2A8C7CB9A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5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Bussando s’impara?!</a:t>
            </a:r>
          </a:p>
        </p:txBody>
      </p:sp>
      <p:pic>
        <p:nvPicPr>
          <p:cNvPr id="2050" name="Picture 2" descr="knock-knock | Filosofa's Word">
            <a:extLst>
              <a:ext uri="{FF2B5EF4-FFF2-40B4-BE49-F238E27FC236}">
                <a16:creationId xmlns:a16="http://schemas.microsoft.com/office/drawing/2014/main" xmlns="" id="{5F8884C6-3B05-4894-8F24-626F69E02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1565793"/>
            <a:ext cx="3096344" cy="387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oronavirus, istruzione degli adulti e Apprendimento permanente. La nota  4739 MIUR. — Scarpellino.com">
            <a:extLst>
              <a:ext uri="{FF2B5EF4-FFF2-40B4-BE49-F238E27FC236}">
                <a16:creationId xmlns:a16="http://schemas.microsoft.com/office/drawing/2014/main" xmlns="" id="{2B5FFDF8-16AD-4899-9557-12447410ED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60" t="19261" r="10940" b="38605"/>
          <a:stretch/>
        </p:blipFill>
        <p:spPr bwMode="auto">
          <a:xfrm>
            <a:off x="3779912" y="1837590"/>
            <a:ext cx="4320480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achetti\Downloads\LOGO CLIQ _FL2.jpg">
            <a:extLst>
              <a:ext uri="{FF2B5EF4-FFF2-40B4-BE49-F238E27FC236}">
                <a16:creationId xmlns:a16="http://schemas.microsoft.com/office/drawing/2014/main" xmlns="" id="{74FB51DC-EA1A-4713-9743-3718F4C36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717032"/>
            <a:ext cx="259228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con angoli arrotondati 3">
            <a:extLst>
              <a:ext uri="{FF2B5EF4-FFF2-40B4-BE49-F238E27FC236}">
                <a16:creationId xmlns:a16="http://schemas.microsoft.com/office/drawing/2014/main" xmlns="" id="{1F61D3A8-C25D-42FB-AEC4-5EDA324B8F4E}"/>
              </a:ext>
            </a:extLst>
          </p:cNvPr>
          <p:cNvSpPr/>
          <p:nvPr/>
        </p:nvSpPr>
        <p:spPr>
          <a:xfrm>
            <a:off x="205172" y="5668962"/>
            <a:ext cx="8733656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800" b="1" dirty="0">
                <a:solidFill>
                  <a:srgbClr val="002060"/>
                </a:solidFill>
                <a:latin typeface="Bodoni MT" panose="02070603080606020203" pitchFamily="18" charset="0"/>
              </a:rPr>
              <a:t>DM 4/6/10 (oppure DI 7/12/21??) – </a:t>
            </a:r>
          </a:p>
          <a:p>
            <a:pPr algn="ctr"/>
            <a:r>
              <a:rPr lang="it-IT" sz="2800" b="1" dirty="0">
                <a:solidFill>
                  <a:srgbClr val="002060"/>
                </a:solidFill>
                <a:latin typeface="Bodoni MT" panose="02070603080606020203" pitchFamily="18" charset="0"/>
              </a:rPr>
              <a:t>DPR 179/11 (un po’ meno, disapplicato?) – L 1/12/18)</a:t>
            </a:r>
          </a:p>
        </p:txBody>
      </p:sp>
    </p:spTree>
    <p:extLst>
      <p:ext uri="{BB962C8B-B14F-4D97-AF65-F5344CB8AC3E}">
        <p14:creationId xmlns:p14="http://schemas.microsoft.com/office/powerpoint/2010/main" xmlns="" val="189111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9800D49B-755A-456B-A23A-5DF6B4A9F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17280"/>
            <a:ext cx="8229600" cy="1143000"/>
          </a:xfrm>
        </p:spPr>
        <p:txBody>
          <a:bodyPr/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Mal comune (mai) mezzo gaudio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98B7CF2F-5081-446A-B3D4-9586ADB45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4258816" cy="4525963"/>
          </a:xfrm>
        </p:spPr>
        <p:txBody>
          <a:bodyPr/>
          <a:lstStyle/>
          <a:p>
            <a:r>
              <a:rPr lang="it-IT" dirty="0">
                <a:latin typeface="Bodoni MT" panose="02070603080606020203" pitchFamily="18" charset="0"/>
              </a:rPr>
              <a:t>Mission</a:t>
            </a:r>
          </a:p>
          <a:p>
            <a:r>
              <a:rPr lang="it-IT" dirty="0">
                <a:latin typeface="Bodoni MT" panose="02070603080606020203" pitchFamily="18" charset="0"/>
              </a:rPr>
              <a:t>Instrumentum regni</a:t>
            </a:r>
          </a:p>
          <a:p>
            <a:pPr marL="0" indent="0">
              <a:buNone/>
            </a:pPr>
            <a:endParaRPr lang="it-IT" dirty="0">
              <a:latin typeface="Bodoni MT" panose="02070603080606020203" pitchFamily="18" charset="0"/>
            </a:endParaRPr>
          </a:p>
        </p:txBody>
      </p:sp>
      <p:pic>
        <p:nvPicPr>
          <p:cNvPr id="4102" name="Picture 6" descr="plotting - Overlapping Spheres with a Shared Blank Region - Mathematica  Stack Exchange">
            <a:extLst>
              <a:ext uri="{FF2B5EF4-FFF2-40B4-BE49-F238E27FC236}">
                <a16:creationId xmlns:a16="http://schemas.microsoft.com/office/drawing/2014/main" xmlns="" id="{227FCFF1-A007-4E7D-A7E4-C15F917C01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5099" y="624840"/>
            <a:ext cx="3429000" cy="3724275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oronavirus, istruzione degli adulti e Apprendimento permanente. La nota  4739 MIUR. — Scarpellino.com">
            <a:extLst>
              <a:ext uri="{FF2B5EF4-FFF2-40B4-BE49-F238E27FC236}">
                <a16:creationId xmlns:a16="http://schemas.microsoft.com/office/drawing/2014/main" xmlns="" id="{5B95CCDB-B91C-48C3-91AA-814DF7A9D0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60" t="19261" r="10940" b="38605"/>
          <a:stretch/>
        </p:blipFill>
        <p:spPr bwMode="auto">
          <a:xfrm>
            <a:off x="0" y="3322901"/>
            <a:ext cx="4320480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machetti\Downloads\LOGO CLIQ _FL2.jpg">
            <a:extLst>
              <a:ext uri="{FF2B5EF4-FFF2-40B4-BE49-F238E27FC236}">
                <a16:creationId xmlns:a16="http://schemas.microsoft.com/office/drawing/2014/main" xmlns="" id="{92CB237D-BDF9-48BF-B2DF-A90876A8E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8912" y="5034876"/>
            <a:ext cx="259228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401EE648-4152-498A-A647-D81EA9A69985}"/>
              </a:ext>
            </a:extLst>
          </p:cNvPr>
          <p:cNvSpPr/>
          <p:nvPr/>
        </p:nvSpPr>
        <p:spPr>
          <a:xfrm>
            <a:off x="3952926" y="3322901"/>
            <a:ext cx="114646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8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odoni MT" panose="02070603080606020203" pitchFamily="18" charset="0"/>
              </a:rPr>
              <a:t>IdA</a:t>
            </a:r>
            <a:endParaRPr lang="it-IT" sz="4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Bodoni MT" panose="02070603080606020203" pitchFamily="18" charset="0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F0FAC815-F5AA-4596-8C00-956C286D3C88}"/>
              </a:ext>
            </a:extLst>
          </p:cNvPr>
          <p:cNvSpPr/>
          <p:nvPr/>
        </p:nvSpPr>
        <p:spPr>
          <a:xfrm>
            <a:off x="2918027" y="5267449"/>
            <a:ext cx="160813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odoni MT" panose="02070603080606020203" pitchFamily="18" charset="0"/>
              </a:rPr>
              <a:t>VRIP</a:t>
            </a:r>
            <a:endParaRPr lang="it-IT" sz="4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Bodoni MT" panose="02070603080606020203" pitchFamily="18" charset="0"/>
            </a:endParaRP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xmlns="" id="{B740E24F-BE4F-4879-A1C9-77BAA51D142A}"/>
              </a:ext>
            </a:extLst>
          </p:cNvPr>
          <p:cNvSpPr/>
          <p:nvPr/>
        </p:nvSpPr>
        <p:spPr>
          <a:xfrm>
            <a:off x="251520" y="1649866"/>
            <a:ext cx="2304256" cy="648072"/>
          </a:xfrm>
          <a:prstGeom prst="ellipse">
            <a:avLst/>
          </a:prstGeom>
          <a:solidFill>
            <a:srgbClr val="0070C0">
              <a:alpha val="14902"/>
            </a:srgbClr>
          </a:solidFill>
          <a:ln w="38100">
            <a:solidFill>
              <a:srgbClr val="FFC000"/>
            </a:solidFill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E5BCF6AC-6354-4843-8277-A2A09431FAC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16139" t="2400" r="14563" b="29000"/>
          <a:stretch/>
        </p:blipFill>
        <p:spPr>
          <a:xfrm>
            <a:off x="5004048" y="4153898"/>
            <a:ext cx="3971102" cy="25437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62347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2910" y="857232"/>
            <a:ext cx="8229600" cy="990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AU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Anche</a:t>
            </a:r>
            <a:r>
              <a:rPr lang="en-A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 </a:t>
            </a:r>
            <a:r>
              <a:rPr lang="en-AU" sz="60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al di </a:t>
            </a:r>
            <a:r>
              <a:rPr lang="en-AU" sz="6000" b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là</a:t>
            </a:r>
            <a:r>
              <a:rPr lang="en-AU" sz="60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 </a:t>
            </a:r>
            <a:r>
              <a:rPr lang="en-A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del</a:t>
            </a:r>
            <a:r>
              <a:rPr lang="en-A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 </a:t>
            </a:r>
            <a:r>
              <a:rPr lang="en-AU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FAMI</a:t>
            </a:r>
            <a:endParaRPr lang="en-A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2215CD">
                <a:tint val="45000"/>
                <a:satMod val="400000"/>
              </a:srgbClr>
            </a:duotone>
          </a:blip>
          <a:srcRect t="12409" b="8191"/>
          <a:stretch/>
        </p:blipFill>
        <p:spPr>
          <a:xfrm>
            <a:off x="205991" y="1898411"/>
            <a:ext cx="8496944" cy="1944216"/>
          </a:xfrm>
          <a:prstGeom prst="rect">
            <a:avLst/>
          </a:prstGeom>
          <a:effectLst/>
        </p:spPr>
      </p:pic>
      <p:pic>
        <p:nvPicPr>
          <p:cNvPr id="78852" name="Picture 2" descr="C:\Users\machetti\Downloads\LOGO CLIQ _FL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9"/>
          <a:stretch>
            <a:fillRect/>
          </a:stretch>
        </p:blipFill>
        <p:spPr bwMode="auto">
          <a:xfrm>
            <a:off x="5508625" y="3816350"/>
            <a:ext cx="2778125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Immagin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39"/>
          <a:stretch>
            <a:fillRect/>
          </a:stretch>
        </p:blipFill>
        <p:spPr bwMode="auto">
          <a:xfrm>
            <a:off x="493713" y="3770313"/>
            <a:ext cx="362902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olo 3"/>
          <p:cNvSpPr txBox="1">
            <a:spLocks/>
          </p:cNvSpPr>
          <p:nvPr/>
        </p:nvSpPr>
        <p:spPr bwMode="auto">
          <a:xfrm>
            <a:off x="374650" y="-9525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9241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92419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92419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92419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92419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92419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92419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92419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92419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BZ" sz="4800" kern="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Connettere</a:t>
            </a:r>
            <a:r>
              <a:rPr lang="en-BZ" sz="48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 T </a:t>
            </a:r>
            <a:r>
              <a:rPr lang="en-BZ" sz="48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Calibri" panose="020F0502020204030204" pitchFamily="34" charset="0"/>
              </a:rPr>
              <a:t>&amp; A</a:t>
            </a:r>
            <a:r>
              <a:rPr lang="en-BZ" sz="4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793449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7524328" y="6294040"/>
            <a:ext cx="1413464" cy="400110"/>
          </a:xfrm>
          <a:prstGeom prst="rect">
            <a:avLst/>
          </a:prstGeom>
          <a:solidFill>
            <a:srgbClr val="FFD961"/>
          </a:solidFill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  <a:latin typeface="Bodoni MT" panose="02070603080606020203" pitchFamily="18" charset="0"/>
              </a:rPr>
              <a:t>marzo 2022</a:t>
            </a:r>
          </a:p>
        </p:txBody>
      </p:sp>
      <p:pic>
        <p:nvPicPr>
          <p:cNvPr id="5122" name="Picture 2" descr="Simple walk cycle | Art Amino">
            <a:extLst>
              <a:ext uri="{FF2B5EF4-FFF2-40B4-BE49-F238E27FC236}">
                <a16:creationId xmlns:a16="http://schemas.microsoft.com/office/drawing/2014/main" xmlns="" id="{F9125AC0-3B0B-4B2C-A362-E997C0F803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77" t="18900" r="34999" b="18101"/>
          <a:stretch/>
        </p:blipFill>
        <p:spPr bwMode="auto">
          <a:xfrm>
            <a:off x="11088" y="362676"/>
            <a:ext cx="2592289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7C90A2A2-02F9-418D-B913-50C945A881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50" r="21650" b="9401"/>
          <a:stretch/>
        </p:blipFill>
        <p:spPr>
          <a:xfrm>
            <a:off x="2483768" y="382892"/>
            <a:ext cx="4680520" cy="59264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xmlns="" id="{861C0A17-AC66-4E82-B34F-48CF78EF704A}"/>
              </a:ext>
            </a:extLst>
          </p:cNvPr>
          <p:cNvSpPr/>
          <p:nvPr/>
        </p:nvSpPr>
        <p:spPr>
          <a:xfrm>
            <a:off x="2603376" y="2852936"/>
            <a:ext cx="2976736" cy="144016"/>
          </a:xfrm>
          <a:prstGeom prst="roundRect">
            <a:avLst/>
          </a:prstGeom>
          <a:solidFill>
            <a:srgbClr val="00B0F0">
              <a:alpha val="14118"/>
            </a:srgbClr>
          </a:solidFill>
          <a:ln>
            <a:solidFill>
              <a:srgbClr val="FFD96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419968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achetti\Downloads\LOGO CLIQ _FL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64204"/>
            <a:ext cx="2088232" cy="1044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043608" y="525533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it-IT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Sfide</a:t>
            </a:r>
            <a:br>
              <a:rPr lang="it-IT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</a:br>
            <a:endParaRPr lang="it-IT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36781AF1-661F-411B-A52E-95EAF9E92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088" y="1271126"/>
            <a:ext cx="8229600" cy="4229576"/>
          </a:xfrm>
        </p:spPr>
        <p:txBody>
          <a:bodyPr>
            <a:normAutofit fontScale="70000" lnSpcReduction="20000"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sz="3400" dirty="0">
                <a:latin typeface="Bodoni MT" panose="02070603080606020203" pitchFamily="18" charset="0"/>
              </a:rPr>
              <a:t>Insistere sulla modularità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sz="3400" dirty="0">
                <a:latin typeface="Bodoni MT" panose="02070603080606020203" pitchFamily="18" charset="0"/>
              </a:rPr>
              <a:t>Difendere la complementarietà, </a:t>
            </a:r>
            <a:r>
              <a:rPr lang="it-IT" sz="3400" dirty="0" smtClean="0">
                <a:latin typeface="Bodoni MT" panose="02070603080606020203" pitchFamily="18" charset="0"/>
              </a:rPr>
              <a:t>difendendo al contempo </a:t>
            </a:r>
            <a:r>
              <a:rPr lang="it-IT" sz="3400" dirty="0">
                <a:latin typeface="Bodoni MT" panose="02070603080606020203" pitchFamily="18" charset="0"/>
              </a:rPr>
              <a:t>la mission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sz="3400" dirty="0">
                <a:latin typeface="Bodoni MT" panose="02070603080606020203" pitchFamily="18" charset="0"/>
              </a:rPr>
              <a:t>Diffondere maggiormente una didattica fondata sul plurilinguismo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sz="3400" dirty="0">
                <a:latin typeface="Bodoni MT" panose="02070603080606020203" pitchFamily="18" charset="0"/>
              </a:rPr>
              <a:t>Concertare Linee guida per una crescente omogeneità in valutazione (sia in entrata che in uscita)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sz="3400" dirty="0">
                <a:latin typeface="Bodoni MT" panose="02070603080606020203" pitchFamily="18" charset="0"/>
              </a:rPr>
              <a:t>Guardare in avanti: estendere i percorsi al B2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sz="3400" dirty="0">
                <a:latin typeface="Bodoni MT" panose="02070603080606020203" pitchFamily="18" charset="0"/>
              </a:rPr>
              <a:t>Implementare e disseminare con più forza le buone prassi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sz="3400" dirty="0">
                <a:latin typeface="Bodoni MT" panose="02070603080606020203" pitchFamily="18" charset="0"/>
              </a:rPr>
              <a:t>Indagare l’impatto (anche nel medio-lungo termine) delle azioni formative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sz="3400" dirty="0">
                <a:latin typeface="Bodoni MT" panose="02070603080606020203" pitchFamily="18" charset="0"/>
              </a:rPr>
              <a:t>….</a:t>
            </a:r>
          </a:p>
          <a:p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266467F3-71BE-4D08-BCE5-A0FD7E434987}"/>
              </a:ext>
            </a:extLst>
          </p:cNvPr>
          <p:cNvSpPr txBox="1"/>
          <p:nvPr/>
        </p:nvSpPr>
        <p:spPr>
          <a:xfrm>
            <a:off x="578438" y="5491279"/>
            <a:ext cx="7987123" cy="954107"/>
          </a:xfrm>
          <a:prstGeom prst="rect">
            <a:avLst/>
          </a:prstGeom>
          <a:solidFill>
            <a:srgbClr val="FFD96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lvl="0" algn="ctr"/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LA sfida: mantenere sempre più  un respiro europeo, </a:t>
            </a:r>
          </a:p>
          <a:p>
            <a:pPr lvl="0" algn="ctr"/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specie a tutela dell’utenza più vulnerabile</a:t>
            </a:r>
          </a:p>
        </p:txBody>
      </p:sp>
      <p:pic>
        <p:nvPicPr>
          <p:cNvPr id="9" name="Picture 2" descr="Coronavirus, istruzione degli adulti e Apprendimento permanente. La nota  4739 MIUR. — Scarpellino.com">
            <a:extLst>
              <a:ext uri="{FF2B5EF4-FFF2-40B4-BE49-F238E27FC236}">
                <a16:creationId xmlns:a16="http://schemas.microsoft.com/office/drawing/2014/main" xmlns="" id="{BB9D1861-F5D0-44DA-85BF-B17F49086E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460" t="19261" r="10940" b="38605"/>
          <a:stretch/>
        </p:blipFill>
        <p:spPr bwMode="auto">
          <a:xfrm>
            <a:off x="2899633" y="202758"/>
            <a:ext cx="3832607" cy="894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2358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xmlns="" id="{670A1879-5AEB-4346-8B22-DF8728A0F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Obiettivi di insegnamento</a:t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</a:b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Oggetto di valutazione?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xmlns="" id="{8F220656-DD9B-44D1-9397-25A6E639E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97" y="1625400"/>
            <a:ext cx="8524925" cy="964703"/>
          </a:xfrm>
          <a:solidFill>
            <a:srgbClr val="FFD96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 fontScale="92500"/>
          </a:bodyPr>
          <a:lstStyle/>
          <a:p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RFCDC (descrittori - skills)</a:t>
            </a:r>
          </a:p>
          <a:p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QCER Volume complementare (descrittori – mediazione)</a:t>
            </a: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A8E05F1E-8FAC-48F1-9284-4C4D5D2FF5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59" t="18845" r="54772" b="5704"/>
          <a:stretch/>
        </p:blipFill>
        <p:spPr>
          <a:xfrm>
            <a:off x="6202329" y="2797865"/>
            <a:ext cx="2511194" cy="3839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xmlns="" id="{3FC725D0-7AE0-4EDD-9074-CE8B566A54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00" t="12006" r="19288" b="37400"/>
          <a:stretch/>
        </p:blipFill>
        <p:spPr>
          <a:xfrm>
            <a:off x="188597" y="2797865"/>
            <a:ext cx="5688632" cy="26022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6275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3"/>
          <a:srcRect l="36164" t="20469" r="37271" b="32664"/>
          <a:stretch/>
        </p:blipFill>
        <p:spPr>
          <a:xfrm>
            <a:off x="2339752" y="115887"/>
            <a:ext cx="4687887" cy="381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4"/>
          <a:srcRect l="31737" t="42754" r="36717" b="38188"/>
          <a:stretch/>
        </p:blipFill>
        <p:spPr>
          <a:xfrm>
            <a:off x="368300" y="4149725"/>
            <a:ext cx="8353425" cy="2592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ttangolo arrotondato 6"/>
          <p:cNvSpPr/>
          <p:nvPr/>
        </p:nvSpPr>
        <p:spPr>
          <a:xfrm>
            <a:off x="152400" y="5732463"/>
            <a:ext cx="8740775" cy="504825"/>
          </a:xfrm>
          <a:prstGeom prst="roundRect">
            <a:avLst/>
          </a:prstGeom>
          <a:solidFill>
            <a:srgbClr val="002060">
              <a:alpha val="23137"/>
            </a:srgbClr>
          </a:solidFill>
          <a:ln w="57150">
            <a:solidFill>
              <a:srgbClr val="002060"/>
            </a:solidFill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5373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32290" t="42125" r="33192" b="26375"/>
          <a:stretch/>
        </p:blipFill>
        <p:spPr>
          <a:xfrm>
            <a:off x="250825" y="1376363"/>
            <a:ext cx="8569325" cy="496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ttangolo arrotondato 3"/>
          <p:cNvSpPr/>
          <p:nvPr/>
        </p:nvSpPr>
        <p:spPr>
          <a:xfrm>
            <a:off x="250825" y="4077072"/>
            <a:ext cx="8736013" cy="687387"/>
          </a:xfrm>
          <a:prstGeom prst="roundRect">
            <a:avLst/>
          </a:prstGeom>
          <a:solidFill>
            <a:srgbClr val="002060">
              <a:alpha val="23137"/>
            </a:srgbClr>
          </a:solidFill>
          <a:ln w="57150">
            <a:solidFill>
              <a:srgbClr val="002060"/>
            </a:solidFill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554962" y="332656"/>
            <a:ext cx="812773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8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odoni MT" panose="02070603080606020203" pitchFamily="18" charset="0"/>
              </a:rPr>
              <a:t>CoE</a:t>
            </a:r>
            <a:r>
              <a:rPr lang="it-IT" sz="4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odoni MT" panose="02070603080606020203" pitchFamily="18" charset="0"/>
              </a:rPr>
              <a:t> Toolkit: </a:t>
            </a:r>
            <a:r>
              <a:rPr lang="it-IT" sz="48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odoni MT" panose="02070603080606020203" pitchFamily="18" charset="0"/>
              </a:rPr>
              <a:t>revision</a:t>
            </a:r>
            <a:r>
              <a:rPr lang="it-IT" sz="4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odoni MT" panose="02070603080606020203" pitchFamily="18" charset="0"/>
              </a:rPr>
              <a:t> (</a:t>
            </a:r>
            <a:r>
              <a:rPr lang="it-IT" sz="48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odoni MT" panose="02070603080606020203" pitchFamily="18" charset="0"/>
              </a:rPr>
              <a:t>Sept</a:t>
            </a:r>
            <a:r>
              <a:rPr lang="it-IT" sz="4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odoni MT" panose="02070603080606020203" pitchFamily="18" charset="0"/>
              </a:rPr>
              <a:t> 22) </a:t>
            </a:r>
          </a:p>
        </p:txBody>
      </p:sp>
    </p:spTree>
    <p:extLst>
      <p:ext uri="{BB962C8B-B14F-4D97-AF65-F5344CB8AC3E}">
        <p14:creationId xmlns:p14="http://schemas.microsoft.com/office/powerpoint/2010/main" xmlns="" val="387379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32290" t="42125" r="33192" b="26375"/>
          <a:stretch/>
        </p:blipFill>
        <p:spPr>
          <a:xfrm>
            <a:off x="250825" y="1376363"/>
            <a:ext cx="8569325" cy="496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ttangolo arrotondato 3"/>
          <p:cNvSpPr/>
          <p:nvPr/>
        </p:nvSpPr>
        <p:spPr>
          <a:xfrm>
            <a:off x="250825" y="4856163"/>
            <a:ext cx="8736013" cy="687387"/>
          </a:xfrm>
          <a:prstGeom prst="roundRect">
            <a:avLst/>
          </a:prstGeom>
          <a:solidFill>
            <a:srgbClr val="002060">
              <a:alpha val="23137"/>
            </a:srgbClr>
          </a:solidFill>
          <a:ln w="57150">
            <a:solidFill>
              <a:srgbClr val="002060"/>
            </a:solidFill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04238594-ADD8-4D8E-9D32-EBC10BFFD6E2}"/>
              </a:ext>
            </a:extLst>
          </p:cNvPr>
          <p:cNvSpPr/>
          <p:nvPr/>
        </p:nvSpPr>
        <p:spPr>
          <a:xfrm>
            <a:off x="1187624" y="332656"/>
            <a:ext cx="7035900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8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odoni MT" panose="02070603080606020203" pitchFamily="18" charset="0"/>
              </a:rPr>
              <a:t>CoE</a:t>
            </a:r>
            <a:r>
              <a:rPr lang="it-IT" sz="4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odoni MT" panose="02070603080606020203" pitchFamily="18" charset="0"/>
              </a:rPr>
              <a:t> </a:t>
            </a:r>
            <a:r>
              <a:rPr lang="it-IT" sz="4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odoni MT" panose="02070603080606020203" pitchFamily="18" charset="0"/>
              </a:rPr>
              <a:t>LASLLIAM (30/6/22)</a:t>
            </a:r>
            <a:r>
              <a:rPr lang="it-IT" sz="4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odoni MT" panose="02070603080606020203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72227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sualizza immagine di origine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1670" y="1285860"/>
            <a:ext cx="4929222" cy="4929223"/>
          </a:xfrm>
          <a:prstGeom prst="rect">
            <a:avLst/>
          </a:prstGeom>
          <a:noFill/>
        </p:spPr>
      </p:pic>
      <p:sp>
        <p:nvSpPr>
          <p:cNvPr id="5" name="Titolo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72 BOOK"/>
              </a:rPr>
              <a:t>Una foto tra coetanei</a:t>
            </a:r>
            <a:endParaRPr lang="it-IT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72 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32290" t="42125" r="33192" b="26375"/>
          <a:stretch/>
        </p:blipFill>
        <p:spPr>
          <a:xfrm>
            <a:off x="250825" y="1376363"/>
            <a:ext cx="8569325" cy="4968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ttangolo arrotondato 3"/>
          <p:cNvSpPr/>
          <p:nvPr/>
        </p:nvSpPr>
        <p:spPr>
          <a:xfrm>
            <a:off x="225024" y="5635782"/>
            <a:ext cx="8736013" cy="687387"/>
          </a:xfrm>
          <a:prstGeom prst="roundRect">
            <a:avLst/>
          </a:prstGeom>
          <a:solidFill>
            <a:srgbClr val="002060">
              <a:alpha val="23137"/>
            </a:srgbClr>
          </a:solidFill>
          <a:ln w="57150">
            <a:solidFill>
              <a:srgbClr val="002060"/>
            </a:solidFill>
            <a:prstDash val="solid"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1587497" y="332656"/>
            <a:ext cx="596900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48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odoni MT" panose="02070603080606020203" pitchFamily="18" charset="0"/>
              </a:rPr>
              <a:t>CoE</a:t>
            </a:r>
            <a:r>
              <a:rPr lang="it-IT" sz="4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odoni MT" panose="02070603080606020203" pitchFamily="18" charset="0"/>
              </a:rPr>
              <a:t> </a:t>
            </a:r>
            <a:r>
              <a:rPr lang="it-IT" sz="48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odoni MT" panose="02070603080606020203" pitchFamily="18" charset="0"/>
              </a:rPr>
              <a:t>ToolKID</a:t>
            </a:r>
            <a:r>
              <a:rPr lang="it-IT" sz="4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odoni MT" panose="02070603080606020203" pitchFamily="18" charset="0"/>
              </a:rPr>
              <a:t> (</a:t>
            </a:r>
            <a:r>
              <a:rPr lang="it-IT" sz="4800" b="1" cap="none" spc="0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odoni MT" panose="02070603080606020203" pitchFamily="18" charset="0"/>
              </a:rPr>
              <a:t>Dec</a:t>
            </a:r>
            <a:r>
              <a:rPr lang="it-IT" sz="4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Bodoni MT" panose="02070603080606020203" pitchFamily="18" charset="0"/>
              </a:rPr>
              <a:t> 22)</a:t>
            </a:r>
          </a:p>
        </p:txBody>
      </p:sp>
    </p:spTree>
    <p:extLst>
      <p:ext uri="{BB962C8B-B14F-4D97-AF65-F5344CB8AC3E}">
        <p14:creationId xmlns:p14="http://schemas.microsoft.com/office/powerpoint/2010/main" xmlns="" val="221283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tangolo 15">
            <a:extLst>
              <a:ext uri="{FF2B5EF4-FFF2-40B4-BE49-F238E27FC236}">
                <a16:creationId xmlns:a16="http://schemas.microsoft.com/office/drawing/2014/main" xmlns="" id="{059E4019-64FA-6A4A-BE31-34F047CFC033}"/>
              </a:ext>
            </a:extLst>
          </p:cNvPr>
          <p:cNvSpPr/>
          <p:nvPr/>
        </p:nvSpPr>
        <p:spPr>
          <a:xfrm>
            <a:off x="1547664" y="2092056"/>
            <a:ext cx="5801007" cy="2342235"/>
          </a:xfrm>
          <a:prstGeom prst="rect">
            <a:avLst/>
          </a:prstGeom>
          <a:solidFill>
            <a:srgbClr val="FEE150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7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72 BOOK"/>
              </a:rPr>
              <a:t>Grazie</a:t>
            </a:r>
          </a:p>
        </p:txBody>
      </p:sp>
      <p:pic>
        <p:nvPicPr>
          <p:cNvPr id="6" name="Picture 2" descr="C:\Users\machetti\Downloads\LOGO CLIQ _FL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9"/>
          <a:stretch>
            <a:fillRect/>
          </a:stretch>
        </p:blipFill>
        <p:spPr bwMode="auto">
          <a:xfrm>
            <a:off x="3347864" y="4678001"/>
            <a:ext cx="2592288" cy="2179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71000"/>
            <a:ext cx="2451213" cy="1283922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9" name="Picture 5" descr="logo_Sien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49796" y="232685"/>
            <a:ext cx="1787761" cy="142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96726"/>
            <a:ext cx="1583935" cy="132754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7435241F-7D7C-4A3E-9D9E-74B447CFD9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810" y="455407"/>
            <a:ext cx="1439918" cy="11995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868472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C271C265-1CB2-41A0-BDB4-B01BDBCC74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952" b="40549"/>
          <a:stretch/>
        </p:blipFill>
        <p:spPr>
          <a:xfrm>
            <a:off x="468313" y="573088"/>
            <a:ext cx="3765550" cy="561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xmlns="" id="{820854D5-ECFD-4271-9B00-167DDA914D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59" t="18845" r="54772" b="5704"/>
          <a:stretch/>
        </p:blipFill>
        <p:spPr>
          <a:xfrm>
            <a:off x="4859338" y="549275"/>
            <a:ext cx="3673475" cy="5616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1E8CA36C-C3BF-42C3-B5DB-442DBA6C1AF6}"/>
              </a:ext>
            </a:extLst>
          </p:cNvPr>
          <p:cNvSpPr/>
          <p:nvPr/>
        </p:nvSpPr>
        <p:spPr>
          <a:xfrm>
            <a:off x="1475656" y="2362200"/>
            <a:ext cx="1572344" cy="533400"/>
          </a:xfrm>
          <a:prstGeom prst="rect">
            <a:avLst/>
          </a:prstGeom>
          <a:solidFill>
            <a:srgbClr val="A50021">
              <a:alpha val="12941"/>
            </a:srgbClr>
          </a:solidFill>
          <a:ln w="5715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9A1B67EE-D0DF-4BFF-8031-D5A2621856AF}"/>
              </a:ext>
            </a:extLst>
          </p:cNvPr>
          <p:cNvSpPr/>
          <p:nvPr/>
        </p:nvSpPr>
        <p:spPr>
          <a:xfrm>
            <a:off x="7524328" y="1752600"/>
            <a:ext cx="1008485" cy="533400"/>
          </a:xfrm>
          <a:prstGeom prst="rect">
            <a:avLst/>
          </a:prstGeom>
          <a:solidFill>
            <a:srgbClr val="A50021">
              <a:alpha val="12941"/>
            </a:srgbClr>
          </a:solidFill>
          <a:ln w="57150">
            <a:solidFill>
              <a:srgbClr val="FFFF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15888" y="-28575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AAA- </a:t>
            </a: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Cercasi c</a:t>
            </a: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onnessioni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idx="1"/>
          </p:nvPr>
        </p:nvSpPr>
        <p:spPr>
          <a:xfrm>
            <a:off x="647700" y="1516063"/>
            <a:ext cx="3348038" cy="639762"/>
          </a:xfrm>
          <a:solidFill>
            <a:srgbClr val="FFD96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pPr algn="ctr">
              <a:defRPr/>
            </a:pPr>
            <a:r>
              <a:rPr lang="en-AU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Teaching (T)</a:t>
            </a:r>
          </a:p>
        </p:txBody>
      </p:sp>
      <p:pic>
        <p:nvPicPr>
          <p:cNvPr id="76804" name="Picture 2" descr="C:\Users\machetti\Downloads\LOGO CLIQ _FL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9"/>
          <a:stretch>
            <a:fillRect/>
          </a:stretch>
        </p:blipFill>
        <p:spPr bwMode="auto">
          <a:xfrm>
            <a:off x="5148263" y="3933825"/>
            <a:ext cx="3370262" cy="2525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magin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39"/>
          <a:stretch>
            <a:fillRect/>
          </a:stretch>
        </p:blipFill>
        <p:spPr bwMode="auto">
          <a:xfrm>
            <a:off x="250825" y="3935413"/>
            <a:ext cx="3744913" cy="186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egnaposto testo 4"/>
          <p:cNvSpPr txBox="1">
            <a:spLocks/>
          </p:cNvSpPr>
          <p:nvPr/>
        </p:nvSpPr>
        <p:spPr bwMode="auto">
          <a:xfrm>
            <a:off x="4500563" y="1516063"/>
            <a:ext cx="3843337" cy="639762"/>
          </a:xfrm>
          <a:prstGeom prst="rect">
            <a:avLst/>
          </a:prstGeom>
          <a:solidFill>
            <a:srgbClr val="FFD96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35000"/>
              <a:buFont typeface="Wingdings" pitchFamily="2" charset="2"/>
              <a:buNone/>
              <a:defRPr sz="2400" b="1">
                <a:solidFill>
                  <a:srgbClr val="86767A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25000"/>
              <a:buFont typeface="Wingdings" pitchFamily="2" charset="2"/>
              <a:buNone/>
              <a:defRPr sz="2000" b="1">
                <a:solidFill>
                  <a:srgbClr val="86767A"/>
                </a:solidFill>
                <a:latin typeface="+mn-lt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5000"/>
              <a:buFont typeface="Wingdings" pitchFamily="2" charset="2"/>
              <a:buNone/>
              <a:defRPr sz="1800" b="1">
                <a:solidFill>
                  <a:srgbClr val="86767A"/>
                </a:solidFill>
                <a:latin typeface="+mn-lt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110000"/>
              <a:buFont typeface="Wingdings" pitchFamily="2" charset="2"/>
              <a:buNone/>
              <a:defRPr sz="1600" b="1">
                <a:solidFill>
                  <a:srgbClr val="86767A"/>
                </a:solidFill>
                <a:latin typeface="+mn-lt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600" b="1">
                <a:solidFill>
                  <a:srgbClr val="86767A"/>
                </a:solidFill>
                <a:latin typeface="+mn-lt"/>
              </a:defRPr>
            </a:lvl5pPr>
            <a:lvl6pPr marL="22860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600" b="1">
                <a:solidFill>
                  <a:srgbClr val="86767A"/>
                </a:solidFill>
                <a:latin typeface="+mn-lt"/>
              </a:defRPr>
            </a:lvl6pPr>
            <a:lvl7pPr marL="27432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600" b="1">
                <a:solidFill>
                  <a:srgbClr val="86767A"/>
                </a:solidFill>
                <a:latin typeface="+mn-lt"/>
              </a:defRPr>
            </a:lvl7pPr>
            <a:lvl8pPr marL="32004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600" b="1">
                <a:solidFill>
                  <a:srgbClr val="86767A"/>
                </a:solidFill>
                <a:latin typeface="+mn-lt"/>
              </a:defRPr>
            </a:lvl8pPr>
            <a:lvl9pPr marL="3657600" indent="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Font typeface="Wingdings" pitchFamily="2" charset="2"/>
              <a:buNone/>
              <a:defRPr sz="1600" b="1">
                <a:solidFill>
                  <a:srgbClr val="86767A"/>
                </a:solidFill>
                <a:latin typeface="+mn-lt"/>
              </a:defRPr>
            </a:lvl9pPr>
          </a:lstStyle>
          <a:p>
            <a:pPr algn="ctr">
              <a:defRPr/>
            </a:pPr>
            <a:r>
              <a:rPr lang="en-AU" sz="36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Assessment (A)</a:t>
            </a:r>
          </a:p>
        </p:txBody>
      </p:sp>
    </p:spTree>
    <p:extLst>
      <p:ext uri="{BB962C8B-B14F-4D97-AF65-F5344CB8AC3E}">
        <p14:creationId xmlns:p14="http://schemas.microsoft.com/office/powerpoint/2010/main" xmlns="" val="1247696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3713" y="817563"/>
            <a:ext cx="8229600" cy="990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it-IT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A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Un </a:t>
            </a:r>
            <a:r>
              <a:rPr lang="it-IT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ponte chiamato </a:t>
            </a:r>
            <a:r>
              <a:rPr lang="en-AU" sz="48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FAMI</a:t>
            </a:r>
            <a:r>
              <a:rPr lang="en-A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Calibri" panose="020F0502020204030204" pitchFamily="34" charset="0"/>
              </a:rPr>
              <a:t>*</a:t>
            </a:r>
            <a:endParaRPr lang="en-AU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rgbClr val="2215CD">
                <a:tint val="45000"/>
                <a:satMod val="400000"/>
              </a:srgbClr>
            </a:duotone>
          </a:blip>
          <a:srcRect t="12409" b="8191"/>
          <a:stretch/>
        </p:blipFill>
        <p:spPr>
          <a:xfrm>
            <a:off x="205991" y="1898411"/>
            <a:ext cx="8496944" cy="1944216"/>
          </a:xfrm>
          <a:prstGeom prst="rect">
            <a:avLst/>
          </a:prstGeom>
          <a:effectLst/>
        </p:spPr>
      </p:pic>
      <p:pic>
        <p:nvPicPr>
          <p:cNvPr id="78852" name="Picture 2" descr="C:\Users\machetti\Downloads\LOGO CLIQ _FL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9"/>
          <a:stretch>
            <a:fillRect/>
          </a:stretch>
        </p:blipFill>
        <p:spPr bwMode="auto">
          <a:xfrm>
            <a:off x="5508625" y="3816350"/>
            <a:ext cx="2778125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3" name="Immagin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439"/>
          <a:stretch>
            <a:fillRect/>
          </a:stretch>
        </p:blipFill>
        <p:spPr bwMode="auto">
          <a:xfrm>
            <a:off x="493713" y="3770313"/>
            <a:ext cx="3629025" cy="167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olo 3"/>
          <p:cNvSpPr txBox="1">
            <a:spLocks/>
          </p:cNvSpPr>
          <p:nvPr/>
        </p:nvSpPr>
        <p:spPr bwMode="auto">
          <a:xfrm>
            <a:off x="374650" y="-9525"/>
            <a:ext cx="8229600" cy="11430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92419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92419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92419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92419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92419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92419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92419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92419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392419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it-IT" sz="44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Connettere T </a:t>
            </a:r>
            <a:r>
              <a:rPr lang="it-IT" sz="4400" kern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Calibri" panose="020F0502020204030204" pitchFamily="34" charset="0"/>
              </a:rPr>
              <a:t>&amp; A</a:t>
            </a:r>
            <a:r>
              <a:rPr lang="it-IT" sz="4400" kern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 </a:t>
            </a:r>
          </a:p>
        </p:txBody>
      </p:sp>
      <p:sp>
        <p:nvSpPr>
          <p:cNvPr id="3" name="Rettangolo 2"/>
          <p:cNvSpPr/>
          <p:nvPr/>
        </p:nvSpPr>
        <p:spPr>
          <a:xfrm>
            <a:off x="709613" y="5794375"/>
            <a:ext cx="7797800" cy="6477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latin typeface="Bodoni MT" panose="02070603080606020203" pitchFamily="18" charset="0"/>
              </a:rPr>
              <a:t>*</a:t>
            </a:r>
            <a:r>
              <a:rPr lang="it-IT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F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ondo</a:t>
            </a:r>
            <a:r>
              <a:rPr lang="it-IT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 </a:t>
            </a:r>
            <a:r>
              <a:rPr lang="it-IT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A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silo</a:t>
            </a:r>
            <a:r>
              <a:rPr lang="it-IT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 </a:t>
            </a:r>
            <a:r>
              <a:rPr lang="it-IT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M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igrazione </a:t>
            </a:r>
            <a:r>
              <a:rPr lang="it-IT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I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ntegrazione</a:t>
            </a:r>
            <a:endParaRPr lang="it-IT" sz="2800" dirty="0">
              <a:latin typeface="Bodoni MT" panose="020706030806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424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3815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Azioni CLIQ in ambito FAMI </a:t>
            </a:r>
            <a:b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</a:b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(2016-2021)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5682" y="2060848"/>
            <a:ext cx="8340006" cy="1991866"/>
          </a:xfrm>
          <a:solidFill>
            <a:srgbClr val="FFD96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endParaRPr lang="it-IT" sz="1400" dirty="0">
              <a:solidFill>
                <a:schemeClr val="accent2"/>
              </a:solidFill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it-IT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Armonizzare </a:t>
            </a:r>
            <a:endParaRPr lang="it-IT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" panose="02070603080606020203" pitchFamily="18" charset="0"/>
            </a:endParaRPr>
          </a:p>
          <a:p>
            <a:pPr marL="0" indent="0">
              <a:buNone/>
              <a:defRPr/>
            </a:pPr>
            <a:endParaRPr lang="en-US" sz="1200" dirty="0">
              <a:solidFill>
                <a:schemeClr val="accent2"/>
              </a:solidFill>
              <a:latin typeface="Bodoni MT" panose="02070603080606020203" pitchFamily="18" charset="0"/>
            </a:endParaRPr>
          </a:p>
          <a:p>
            <a:pPr>
              <a:buFont typeface="Wingdings" panose="05000000000000000000" pitchFamily="2" charset="2"/>
              <a:buChar char="ü"/>
              <a:defRPr/>
            </a:pPr>
            <a:r>
              <a:rPr lang="it-IT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Monitorare </a:t>
            </a:r>
            <a:endParaRPr lang="it-IT" sz="3600" dirty="0">
              <a:latin typeface="Bodoni MT" panose="02070603080606020203" pitchFamily="18" charset="0"/>
            </a:endParaRPr>
          </a:p>
        </p:txBody>
      </p:sp>
      <p:pic>
        <p:nvPicPr>
          <p:cNvPr id="81925" name="Immagin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921" r="12920" b="88188"/>
          <a:stretch>
            <a:fillRect/>
          </a:stretch>
        </p:blipFill>
        <p:spPr bwMode="auto">
          <a:xfrm>
            <a:off x="323850" y="5619750"/>
            <a:ext cx="8351838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52965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egnaposto contenuto 2"/>
          <p:cNvSpPr>
            <a:spLocks noGrp="1" noChangeArrowheads="1"/>
          </p:cNvSpPr>
          <p:nvPr>
            <p:ph idx="1"/>
          </p:nvPr>
        </p:nvSpPr>
        <p:spPr>
          <a:xfrm>
            <a:off x="533399" y="2802624"/>
            <a:ext cx="8191500" cy="4038600"/>
          </a:xfrm>
        </p:spPr>
        <p:txBody>
          <a:bodyPr/>
          <a:lstStyle/>
          <a:p>
            <a:r>
              <a:rPr lang="it-IT" altLang="it-IT" sz="3200" dirty="0">
                <a:latin typeface="Bodoni MT" panose="02070603080606020203" pitchFamily="18" charset="0"/>
              </a:rPr>
              <a:t>3 Sillabi</a:t>
            </a:r>
          </a:p>
          <a:p>
            <a:r>
              <a:rPr lang="it-IT" altLang="it-IT" sz="3200" dirty="0">
                <a:latin typeface="Bodoni MT" panose="02070603080606020203" pitchFamily="18" charset="0"/>
              </a:rPr>
              <a:t>119 </a:t>
            </a:r>
            <a:r>
              <a:rPr lang="it-IT" altLang="it-IT" dirty="0">
                <a:latin typeface="Bodoni MT" panose="02070603080606020203" pitchFamily="18" charset="0"/>
              </a:rPr>
              <a:t>Indicatori di qualità</a:t>
            </a:r>
            <a:endParaRPr lang="it-IT" altLang="it-IT" sz="3200" dirty="0">
              <a:latin typeface="Bodoni MT" panose="02070603080606020203" pitchFamily="18" charset="0"/>
            </a:endParaRPr>
          </a:p>
          <a:p>
            <a:r>
              <a:rPr lang="it-IT" altLang="it-IT" dirty="0">
                <a:latin typeface="Bodoni MT" panose="02070603080606020203" pitchFamily="18" charset="0"/>
              </a:rPr>
              <a:t>Linee guida per la valutazione</a:t>
            </a:r>
            <a:endParaRPr lang="it-IT" altLang="it-IT" sz="3200" dirty="0">
              <a:latin typeface="Bodoni MT" panose="02070603080606020203" pitchFamily="18" charset="0"/>
            </a:endParaRPr>
          </a:p>
          <a:p>
            <a:endParaRPr lang="it-IT" altLang="it-IT" dirty="0"/>
          </a:p>
        </p:txBody>
      </p:sp>
      <p:pic>
        <p:nvPicPr>
          <p:cNvPr id="82947" name="Immagine 4" descr="Harmonizing the Line - Best Practices"/>
          <p:cNvPicPr>
            <a:picLocks noChangeAspect="1" noChangeArrowheads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557" y="802076"/>
            <a:ext cx="8569325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841401" y="244475"/>
            <a:ext cx="7056437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Armonizzare</a:t>
            </a:r>
            <a:endParaRPr lang="it-IT" sz="4400" b="1" dirty="0">
              <a:latin typeface="Bodoni MT" panose="02070603080606020203" pitchFamily="18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xmlns="" id="{3CC597C1-F80E-4B5B-BC6C-F612450145D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08" t="40042" r="21775" b="30313"/>
          <a:stretch/>
        </p:blipFill>
        <p:spPr>
          <a:xfrm>
            <a:off x="296756" y="4581128"/>
            <a:ext cx="8550488" cy="2017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Ovale 9">
            <a:extLst>
              <a:ext uri="{FF2B5EF4-FFF2-40B4-BE49-F238E27FC236}">
                <a16:creationId xmlns:a16="http://schemas.microsoft.com/office/drawing/2014/main" xmlns="" id="{25D19641-2DFA-4CDD-96BB-64030EA275F8}"/>
              </a:ext>
            </a:extLst>
          </p:cNvPr>
          <p:cNvSpPr/>
          <p:nvPr/>
        </p:nvSpPr>
        <p:spPr>
          <a:xfrm>
            <a:off x="6524650" y="4437112"/>
            <a:ext cx="1373188" cy="1225550"/>
          </a:xfrm>
          <a:prstGeom prst="ellipse">
            <a:avLst/>
          </a:prstGeom>
          <a:solidFill>
            <a:srgbClr val="2215CD">
              <a:alpha val="10980"/>
            </a:srgbClr>
          </a:solidFill>
          <a:ln>
            <a:solidFill>
              <a:srgbClr val="FFD96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2B83E3D4-D5B4-44B6-A165-7AA47F56BA98}"/>
              </a:ext>
            </a:extLst>
          </p:cNvPr>
          <p:cNvSpPr/>
          <p:nvPr/>
        </p:nvSpPr>
        <p:spPr>
          <a:xfrm>
            <a:off x="2698384" y="2646278"/>
            <a:ext cx="6249498" cy="830997"/>
          </a:xfrm>
          <a:prstGeom prst="rect">
            <a:avLst/>
          </a:prstGeom>
          <a:solidFill>
            <a:srgbClr val="FFD96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Arial" panose="020B0604020202020204" pitchFamily="34" charset="0"/>
              </a:rPr>
              <a:t>Sillabi Pre-A1, B1 (2016)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  <a:cs typeface="Arial" panose="020B0604020202020204" pitchFamily="34" charset="0"/>
              </a:rPr>
              <a:t>Sillabo Alfa (2018)</a:t>
            </a:r>
          </a:p>
        </p:txBody>
      </p:sp>
    </p:spTree>
    <p:extLst>
      <p:ext uri="{BB962C8B-B14F-4D97-AF65-F5344CB8AC3E}">
        <p14:creationId xmlns:p14="http://schemas.microsoft.com/office/powerpoint/2010/main" xmlns="" val="2412484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8658" y="-102839"/>
            <a:ext cx="3738562" cy="990600"/>
          </a:xfrm>
        </p:spPr>
        <p:txBody>
          <a:bodyPr/>
          <a:lstStyle/>
          <a:p>
            <a:pPr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Monitorare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411760" y="972107"/>
            <a:ext cx="6446520" cy="1384995"/>
          </a:xfrm>
          <a:prstGeom prst="rect">
            <a:avLst/>
          </a:prstGeom>
          <a:solidFill>
            <a:srgbClr val="FFD961"/>
          </a:solid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2 obiettivi: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r</a:t>
            </a:r>
            <a:r>
              <a:rPr lang="it-IT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accogliere </a:t>
            </a:r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esempi di buone prassi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r</a:t>
            </a:r>
            <a:r>
              <a:rPr lang="it-IT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ilevare </a:t>
            </a:r>
            <a:r>
              <a:rPr lang="it-IT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" panose="02070603080606020203" pitchFamily="18" charset="0"/>
              </a:rPr>
              <a:t>criticità </a:t>
            </a:r>
          </a:p>
        </p:txBody>
      </p:sp>
      <p:sp>
        <p:nvSpPr>
          <p:cNvPr id="11" name="Segnaposto contenuto 4"/>
          <p:cNvSpPr>
            <a:spLocks noGrp="1"/>
          </p:cNvSpPr>
          <p:nvPr>
            <p:ph idx="1"/>
          </p:nvPr>
        </p:nvSpPr>
        <p:spPr>
          <a:xfrm>
            <a:off x="2428860" y="2576934"/>
            <a:ext cx="6429420" cy="3016920"/>
          </a:xfrm>
        </p:spPr>
        <p:txBody>
          <a:bodyPr>
            <a:normAutofit fontScale="25000" lnSpcReduction="20000"/>
          </a:bodyPr>
          <a:lstStyle/>
          <a:p>
            <a:pPr marL="0" indent="0"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it-IT" sz="9600" dirty="0">
                <a:latin typeface="Bodoni MT" panose="02070603080606020203" pitchFamily="18" charset="0"/>
                <a:cs typeface="Arial" panose="020B0604020202020204" pitchFamily="34" charset="0"/>
              </a:rPr>
              <a:t>Corsi Alfa, PreA1, A1, A2, B1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it-IT" sz="8000" dirty="0">
                <a:latin typeface="Bodoni MT" panose="02070603080606020203" pitchFamily="18" charset="0"/>
                <a:cs typeface="Arial" panose="020B0604020202020204" pitchFamily="34" charset="0"/>
              </a:rPr>
              <a:t>Accoglienza e orientamento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it-IT" sz="8000" dirty="0">
                <a:latin typeface="Bodoni MT" panose="02070603080606020203" pitchFamily="18" charset="0"/>
                <a:cs typeface="Arial" panose="020B0604020202020204" pitchFamily="34" charset="0"/>
              </a:rPr>
              <a:t>Erogazione del percorso (anche in DaD)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it-IT" sz="8000" dirty="0">
                <a:latin typeface="Bodoni MT" panose="02070603080606020203" pitchFamily="18" charset="0"/>
                <a:cs typeface="Arial" panose="020B0604020202020204" pitchFamily="34" charset="0"/>
              </a:rPr>
              <a:t>Chiusura del percorso </a:t>
            </a:r>
          </a:p>
          <a:p>
            <a:pPr marL="457200" lvl="1" indent="0">
              <a:spcBef>
                <a:spcPts val="0"/>
              </a:spcBef>
              <a:buNone/>
              <a:defRPr/>
            </a:pPr>
            <a:endParaRPr lang="it-IT" sz="4400" dirty="0">
              <a:latin typeface="Bodoni MT" panose="02070603080606020203" pitchFamily="18" charset="0"/>
              <a:cs typeface="Arial" panose="020B0604020202020204" pitchFamily="34" charset="0"/>
            </a:endParaRP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it-IT" sz="9600" dirty="0">
                <a:latin typeface="Bodoni MT" panose="02070603080606020203" pitchFamily="18" charset="0"/>
                <a:cs typeface="Arial" panose="020B0604020202020204" pitchFamily="34" charset="0"/>
              </a:rPr>
              <a:t>Corpus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it-IT" sz="8000" dirty="0">
                <a:latin typeface="Bodoni MT" panose="02070603080606020203" pitchFamily="18" charset="0"/>
                <a:cs typeface="Arial" panose="020B0604020202020204" pitchFamily="34" charset="0"/>
              </a:rPr>
              <a:t>12 Regioni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it-IT" sz="8000" dirty="0">
                <a:latin typeface="Bodoni MT" panose="02070603080606020203" pitchFamily="18" charset="0"/>
                <a:cs typeface="Arial" panose="020B0604020202020204" pitchFamily="34" charset="0"/>
              </a:rPr>
              <a:t>27 CPIA in loco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it-IT" sz="8000" dirty="0">
                <a:latin typeface="Bodoni MT" panose="02070603080606020203" pitchFamily="18" charset="0"/>
                <a:cs typeface="Arial" panose="020B0604020202020204" pitchFamily="34" charset="0"/>
              </a:rPr>
              <a:t>25 interviste DS </a:t>
            </a:r>
            <a:r>
              <a:rPr lang="it-IT" sz="8000" dirty="0" smtClean="0">
                <a:latin typeface="Bodoni MT" panose="02070603080606020203" pitchFamily="18" charset="0"/>
                <a:cs typeface="Arial" panose="020B0604020202020204" pitchFamily="34" charset="0"/>
              </a:rPr>
              <a:t> </a:t>
            </a:r>
            <a:endParaRPr lang="it-IT" sz="8000" dirty="0">
              <a:latin typeface="Bodoni MT" panose="02070603080606020203" pitchFamily="18" charset="0"/>
              <a:cs typeface="Arial" panose="020B0604020202020204" pitchFamily="34" charset="0"/>
            </a:endParaRP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  <a:defRPr/>
            </a:pPr>
            <a:r>
              <a:rPr lang="it-IT" sz="8000" dirty="0">
                <a:latin typeface="Bodoni MT" panose="02070603080606020203" pitchFamily="18" charset="0"/>
                <a:cs typeface="Arial" panose="020B0604020202020204" pitchFamily="34" charset="0"/>
              </a:rPr>
              <a:t>1283 questionari (insegnanti e apprendenti)</a:t>
            </a:r>
            <a:endParaRPr lang="en-US" sz="8000" b="1" dirty="0">
              <a:solidFill>
                <a:schemeClr val="tx2"/>
              </a:solidFill>
              <a:latin typeface="Bodoni MT" panose="02070603080606020203" pitchFamily="18" charset="0"/>
            </a:endParaRPr>
          </a:p>
          <a:p>
            <a:pPr>
              <a:defRPr/>
            </a:pPr>
            <a:endParaRPr lang="en-US" b="1" dirty="0">
              <a:solidFill>
                <a:schemeClr val="tx2"/>
              </a:solidFill>
              <a:latin typeface="Book Antiqua" panose="02040602050305030304" pitchFamily="18" charset="0"/>
            </a:endParaRPr>
          </a:p>
        </p:txBody>
      </p:sp>
      <p:pic>
        <p:nvPicPr>
          <p:cNvPr id="88070" name="Immagin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44" y="714356"/>
            <a:ext cx="2857501" cy="540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A0D66C4B-1A58-438E-9059-018396AA88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41" t="25576" r="18454" b="50611"/>
          <a:stretch/>
        </p:blipFill>
        <p:spPr>
          <a:xfrm>
            <a:off x="232569" y="5429264"/>
            <a:ext cx="8678862" cy="1312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Ovale 8">
            <a:extLst>
              <a:ext uri="{FF2B5EF4-FFF2-40B4-BE49-F238E27FC236}">
                <a16:creationId xmlns:a16="http://schemas.microsoft.com/office/drawing/2014/main" xmlns="" id="{E29BDDD7-E76A-41AF-98B0-6589EF12657F}"/>
              </a:ext>
            </a:extLst>
          </p:cNvPr>
          <p:cNvSpPr/>
          <p:nvPr/>
        </p:nvSpPr>
        <p:spPr>
          <a:xfrm>
            <a:off x="2748981" y="5877992"/>
            <a:ext cx="2016125" cy="892557"/>
          </a:xfrm>
          <a:prstGeom prst="ellipse">
            <a:avLst/>
          </a:prstGeom>
          <a:solidFill>
            <a:srgbClr val="002060">
              <a:alpha val="10980"/>
            </a:srgbClr>
          </a:solidFill>
          <a:ln>
            <a:solidFill>
              <a:srgbClr val="FFD96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74869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6992</TotalTime>
  <Words>692</Words>
  <Application>Microsoft Office PowerPoint</Application>
  <PresentationFormat>Presentazione su schermo (4:3)</PresentationFormat>
  <Paragraphs>180</Paragraphs>
  <Slides>31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31</vt:i4>
      </vt:variant>
    </vt:vector>
  </HeadingPairs>
  <TitlesOfParts>
    <vt:vector size="32" baseType="lpstr">
      <vt:lpstr>Tema di Office</vt:lpstr>
      <vt:lpstr>Diapositiva 1</vt:lpstr>
      <vt:lpstr>Diapositiva 2</vt:lpstr>
      <vt:lpstr>Una foto tra coetanei</vt:lpstr>
      <vt:lpstr>Diapositiva 4</vt:lpstr>
      <vt:lpstr>AAA- Cercasi connessioni</vt:lpstr>
      <vt:lpstr> Un ponte chiamato FAMI*</vt:lpstr>
      <vt:lpstr>Azioni CLIQ in ambito FAMI  (2016-2021)</vt:lpstr>
      <vt:lpstr>Diapositiva 8</vt:lpstr>
      <vt:lpstr>Monitorare</vt:lpstr>
      <vt:lpstr>Repertorio BP</vt:lpstr>
      <vt:lpstr>Diapositiva 11</vt:lpstr>
      <vt:lpstr>Diapositiva 12</vt:lpstr>
      <vt:lpstr>Punti di forza</vt:lpstr>
      <vt:lpstr>Modularità</vt:lpstr>
      <vt:lpstr>Diapositiva 15</vt:lpstr>
      <vt:lpstr>Diapositiva 16</vt:lpstr>
      <vt:lpstr>Due opzioni sul tavolo:</vt:lpstr>
      <vt:lpstr>Perché accontentarsi del male minore?</vt:lpstr>
      <vt:lpstr>Complementarietà (FAMI – AALI)</vt:lpstr>
      <vt:lpstr>Complementarietà</vt:lpstr>
      <vt:lpstr>Bussando s’impara?!</vt:lpstr>
      <vt:lpstr>Mal comune (mai) mezzo gaudio</vt:lpstr>
      <vt:lpstr> Anche al di là del FAMI</vt:lpstr>
      <vt:lpstr>Diapositiva 24</vt:lpstr>
      <vt:lpstr>Sfide </vt:lpstr>
      <vt:lpstr>Obiettivi di insegnamento Oggetto di valutazione?</vt:lpstr>
      <vt:lpstr>Diapositiva 27</vt:lpstr>
      <vt:lpstr>Diapositiva 28</vt:lpstr>
      <vt:lpstr>Diapositiva 29</vt:lpstr>
      <vt:lpstr>Diapositiva 30</vt:lpstr>
      <vt:lpstr>Diapositiva 31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Gandalf</dc:creator>
  <cp:lastModifiedBy>Utente</cp:lastModifiedBy>
  <cp:revision>524</cp:revision>
  <cp:lastPrinted>2022-03-31T10:35:29Z</cp:lastPrinted>
  <dcterms:created xsi:type="dcterms:W3CDTF">2015-04-15T07:13:07Z</dcterms:created>
  <dcterms:modified xsi:type="dcterms:W3CDTF">2022-04-01T07:02:45Z</dcterms:modified>
</cp:coreProperties>
</file>