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70" r:id="rId5"/>
    <p:sldId id="271" r:id="rId6"/>
    <p:sldId id="264" r:id="rId7"/>
    <p:sldId id="266" r:id="rId8"/>
    <p:sldId id="279" r:id="rId9"/>
    <p:sldId id="258" r:id="rId10"/>
    <p:sldId id="268" r:id="rId11"/>
    <p:sldId id="280" r:id="rId12"/>
    <p:sldId id="276" r:id="rId13"/>
    <p:sldId id="275" r:id="rId14"/>
    <p:sldId id="278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7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>
        <a:tab pos="355600" algn="l"/>
        <a:tab pos="711200" algn="l"/>
        <a:tab pos="1079500" algn="l"/>
        <a:tab pos="1435100" algn="l"/>
        <a:tab pos="1790700" algn="l"/>
        <a:tab pos="2159000" algn="l"/>
        <a:tab pos="2514600" algn="l"/>
        <a:tab pos="2870200" algn="l"/>
        <a:tab pos="3238500" algn="l"/>
        <a:tab pos="3594100" algn="l"/>
        <a:tab pos="3949700" algn="l"/>
        <a:tab pos="4318000" algn="l"/>
      </a:tabLst>
      <a:defRPr kumimoji="0" sz="2400" b="0" i="0" u="none" strike="noStrike" cap="none" spc="0" normalizeH="0" baseline="0">
        <a:ln>
          <a:noFill/>
        </a:ln>
        <a:solidFill>
          <a:srgbClr val="272627"/>
        </a:solidFill>
        <a:effectLst/>
        <a:uFillTx/>
        <a:latin typeface="Soho Gothic Pro Regular"/>
        <a:ea typeface="Soho Gothic Pro Regular"/>
        <a:cs typeface="Soho Gothic Pro Regular"/>
        <a:sym typeface="Soho Gothic Pro Regular"/>
      </a:defRPr>
    </a:lvl1pPr>
    <a:lvl2pPr marL="0" marR="0" indent="0" algn="l" defTabSz="127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>
        <a:tab pos="355600" algn="l"/>
        <a:tab pos="711200" algn="l"/>
        <a:tab pos="1079500" algn="l"/>
        <a:tab pos="1435100" algn="l"/>
        <a:tab pos="1790700" algn="l"/>
        <a:tab pos="2159000" algn="l"/>
        <a:tab pos="2514600" algn="l"/>
        <a:tab pos="2870200" algn="l"/>
        <a:tab pos="3238500" algn="l"/>
        <a:tab pos="3594100" algn="l"/>
        <a:tab pos="3949700" algn="l"/>
        <a:tab pos="4318000" algn="l"/>
      </a:tabLst>
      <a:defRPr kumimoji="0" sz="2400" b="0" i="0" u="none" strike="noStrike" cap="none" spc="0" normalizeH="0" baseline="0">
        <a:ln>
          <a:noFill/>
        </a:ln>
        <a:solidFill>
          <a:srgbClr val="272627"/>
        </a:solidFill>
        <a:effectLst/>
        <a:uFillTx/>
        <a:latin typeface="Soho Gothic Pro Regular"/>
        <a:ea typeface="Soho Gothic Pro Regular"/>
        <a:cs typeface="Soho Gothic Pro Regular"/>
        <a:sym typeface="Soho Gothic Pro Regular"/>
      </a:defRPr>
    </a:lvl2pPr>
    <a:lvl3pPr marL="0" marR="0" indent="0" algn="l" defTabSz="127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>
        <a:tab pos="355600" algn="l"/>
        <a:tab pos="711200" algn="l"/>
        <a:tab pos="1079500" algn="l"/>
        <a:tab pos="1435100" algn="l"/>
        <a:tab pos="1790700" algn="l"/>
        <a:tab pos="2159000" algn="l"/>
        <a:tab pos="2514600" algn="l"/>
        <a:tab pos="2870200" algn="l"/>
        <a:tab pos="3238500" algn="l"/>
        <a:tab pos="3594100" algn="l"/>
        <a:tab pos="3949700" algn="l"/>
        <a:tab pos="4318000" algn="l"/>
      </a:tabLst>
      <a:defRPr kumimoji="0" sz="2400" b="0" i="0" u="none" strike="noStrike" cap="none" spc="0" normalizeH="0" baseline="0">
        <a:ln>
          <a:noFill/>
        </a:ln>
        <a:solidFill>
          <a:srgbClr val="272627"/>
        </a:solidFill>
        <a:effectLst/>
        <a:uFillTx/>
        <a:latin typeface="Soho Gothic Pro Regular"/>
        <a:ea typeface="Soho Gothic Pro Regular"/>
        <a:cs typeface="Soho Gothic Pro Regular"/>
        <a:sym typeface="Soho Gothic Pro Regular"/>
      </a:defRPr>
    </a:lvl3pPr>
    <a:lvl4pPr marL="0" marR="0" indent="0" algn="l" defTabSz="127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>
        <a:tab pos="355600" algn="l"/>
        <a:tab pos="711200" algn="l"/>
        <a:tab pos="1079500" algn="l"/>
        <a:tab pos="1435100" algn="l"/>
        <a:tab pos="1790700" algn="l"/>
        <a:tab pos="2159000" algn="l"/>
        <a:tab pos="2514600" algn="l"/>
        <a:tab pos="2870200" algn="l"/>
        <a:tab pos="3238500" algn="l"/>
        <a:tab pos="3594100" algn="l"/>
        <a:tab pos="3949700" algn="l"/>
        <a:tab pos="4318000" algn="l"/>
      </a:tabLst>
      <a:defRPr kumimoji="0" sz="2400" b="0" i="0" u="none" strike="noStrike" cap="none" spc="0" normalizeH="0" baseline="0">
        <a:ln>
          <a:noFill/>
        </a:ln>
        <a:solidFill>
          <a:srgbClr val="272627"/>
        </a:solidFill>
        <a:effectLst/>
        <a:uFillTx/>
        <a:latin typeface="Soho Gothic Pro Regular"/>
        <a:ea typeface="Soho Gothic Pro Regular"/>
        <a:cs typeface="Soho Gothic Pro Regular"/>
        <a:sym typeface="Soho Gothic Pro Regular"/>
      </a:defRPr>
    </a:lvl4pPr>
    <a:lvl5pPr marL="0" marR="0" indent="0" algn="l" defTabSz="127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>
        <a:tab pos="355600" algn="l"/>
        <a:tab pos="711200" algn="l"/>
        <a:tab pos="1079500" algn="l"/>
        <a:tab pos="1435100" algn="l"/>
        <a:tab pos="1790700" algn="l"/>
        <a:tab pos="2159000" algn="l"/>
        <a:tab pos="2514600" algn="l"/>
        <a:tab pos="2870200" algn="l"/>
        <a:tab pos="3238500" algn="l"/>
        <a:tab pos="3594100" algn="l"/>
        <a:tab pos="3949700" algn="l"/>
        <a:tab pos="4318000" algn="l"/>
      </a:tabLst>
      <a:defRPr kumimoji="0" sz="2400" b="0" i="0" u="none" strike="noStrike" cap="none" spc="0" normalizeH="0" baseline="0">
        <a:ln>
          <a:noFill/>
        </a:ln>
        <a:solidFill>
          <a:srgbClr val="272627"/>
        </a:solidFill>
        <a:effectLst/>
        <a:uFillTx/>
        <a:latin typeface="Soho Gothic Pro Regular"/>
        <a:ea typeface="Soho Gothic Pro Regular"/>
        <a:cs typeface="Soho Gothic Pro Regular"/>
        <a:sym typeface="Soho Gothic Pro Regular"/>
      </a:defRPr>
    </a:lvl5pPr>
    <a:lvl6pPr marL="0" marR="0" indent="0" algn="l" defTabSz="127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>
        <a:tab pos="355600" algn="l"/>
        <a:tab pos="711200" algn="l"/>
        <a:tab pos="1079500" algn="l"/>
        <a:tab pos="1435100" algn="l"/>
        <a:tab pos="1790700" algn="l"/>
        <a:tab pos="2159000" algn="l"/>
        <a:tab pos="2514600" algn="l"/>
        <a:tab pos="2870200" algn="l"/>
        <a:tab pos="3238500" algn="l"/>
        <a:tab pos="3594100" algn="l"/>
        <a:tab pos="3949700" algn="l"/>
        <a:tab pos="4318000" algn="l"/>
      </a:tabLst>
      <a:defRPr kumimoji="0" sz="2400" b="0" i="0" u="none" strike="noStrike" cap="none" spc="0" normalizeH="0" baseline="0">
        <a:ln>
          <a:noFill/>
        </a:ln>
        <a:solidFill>
          <a:srgbClr val="272627"/>
        </a:solidFill>
        <a:effectLst/>
        <a:uFillTx/>
        <a:latin typeface="Soho Gothic Pro Regular"/>
        <a:ea typeface="Soho Gothic Pro Regular"/>
        <a:cs typeface="Soho Gothic Pro Regular"/>
        <a:sym typeface="Soho Gothic Pro Regular"/>
      </a:defRPr>
    </a:lvl6pPr>
    <a:lvl7pPr marL="0" marR="0" indent="0" algn="l" defTabSz="127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>
        <a:tab pos="355600" algn="l"/>
        <a:tab pos="711200" algn="l"/>
        <a:tab pos="1079500" algn="l"/>
        <a:tab pos="1435100" algn="l"/>
        <a:tab pos="1790700" algn="l"/>
        <a:tab pos="2159000" algn="l"/>
        <a:tab pos="2514600" algn="l"/>
        <a:tab pos="2870200" algn="l"/>
        <a:tab pos="3238500" algn="l"/>
        <a:tab pos="3594100" algn="l"/>
        <a:tab pos="3949700" algn="l"/>
        <a:tab pos="4318000" algn="l"/>
      </a:tabLst>
      <a:defRPr kumimoji="0" sz="2400" b="0" i="0" u="none" strike="noStrike" cap="none" spc="0" normalizeH="0" baseline="0">
        <a:ln>
          <a:noFill/>
        </a:ln>
        <a:solidFill>
          <a:srgbClr val="272627"/>
        </a:solidFill>
        <a:effectLst/>
        <a:uFillTx/>
        <a:latin typeface="Soho Gothic Pro Regular"/>
        <a:ea typeface="Soho Gothic Pro Regular"/>
        <a:cs typeface="Soho Gothic Pro Regular"/>
        <a:sym typeface="Soho Gothic Pro Regular"/>
      </a:defRPr>
    </a:lvl7pPr>
    <a:lvl8pPr marL="0" marR="0" indent="0" algn="l" defTabSz="127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>
        <a:tab pos="355600" algn="l"/>
        <a:tab pos="711200" algn="l"/>
        <a:tab pos="1079500" algn="l"/>
        <a:tab pos="1435100" algn="l"/>
        <a:tab pos="1790700" algn="l"/>
        <a:tab pos="2159000" algn="l"/>
        <a:tab pos="2514600" algn="l"/>
        <a:tab pos="2870200" algn="l"/>
        <a:tab pos="3238500" algn="l"/>
        <a:tab pos="3594100" algn="l"/>
        <a:tab pos="3949700" algn="l"/>
        <a:tab pos="4318000" algn="l"/>
      </a:tabLst>
      <a:defRPr kumimoji="0" sz="2400" b="0" i="0" u="none" strike="noStrike" cap="none" spc="0" normalizeH="0" baseline="0">
        <a:ln>
          <a:noFill/>
        </a:ln>
        <a:solidFill>
          <a:srgbClr val="272627"/>
        </a:solidFill>
        <a:effectLst/>
        <a:uFillTx/>
        <a:latin typeface="Soho Gothic Pro Regular"/>
        <a:ea typeface="Soho Gothic Pro Regular"/>
        <a:cs typeface="Soho Gothic Pro Regular"/>
        <a:sym typeface="Soho Gothic Pro Regular"/>
      </a:defRPr>
    </a:lvl8pPr>
    <a:lvl9pPr marL="0" marR="0" indent="0" algn="l" defTabSz="127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>
        <a:tab pos="355600" algn="l"/>
        <a:tab pos="711200" algn="l"/>
        <a:tab pos="1079500" algn="l"/>
        <a:tab pos="1435100" algn="l"/>
        <a:tab pos="1790700" algn="l"/>
        <a:tab pos="2159000" algn="l"/>
        <a:tab pos="2514600" algn="l"/>
        <a:tab pos="2870200" algn="l"/>
        <a:tab pos="3238500" algn="l"/>
        <a:tab pos="3594100" algn="l"/>
        <a:tab pos="3949700" algn="l"/>
        <a:tab pos="4318000" algn="l"/>
      </a:tabLst>
      <a:defRPr kumimoji="0" sz="2400" b="0" i="0" u="none" strike="noStrike" cap="none" spc="0" normalizeH="0" baseline="0">
        <a:ln>
          <a:noFill/>
        </a:ln>
        <a:solidFill>
          <a:srgbClr val="272627"/>
        </a:solidFill>
        <a:effectLst/>
        <a:uFillTx/>
        <a:latin typeface="Soho Gothic Pro Regular"/>
        <a:ea typeface="Soho Gothic Pro Regular"/>
        <a:cs typeface="Soho Gothic Pro Regular"/>
        <a:sym typeface="Soho Gothic Pr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D4561-40A6-4B2F-8279-28BAA1E1AC28}" v="484" dt="2022-03-31T10:49:26.6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31" d="100"/>
          <a:sy n="31" d="100"/>
        </p:scale>
        <p:origin x="832" y="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maria Cacchione" userId="7a347d71-090e-44cd-b6c5-f673d0c2d41c" providerId="ADAL" clId="{15AD4561-40A6-4B2F-8279-28BAA1E1AC28}"/>
    <pc:docChg chg="undo custSel addSld delSld modSld sldOrd addMainMaster delMainMaster">
      <pc:chgData name="Annamaria Cacchione" userId="7a347d71-090e-44cd-b6c5-f673d0c2d41c" providerId="ADAL" clId="{15AD4561-40A6-4B2F-8279-28BAA1E1AC28}" dt="2022-03-31T10:51:33.951" v="4473" actId="2696"/>
      <pc:docMkLst>
        <pc:docMk/>
      </pc:docMkLst>
      <pc:sldChg chg="delSp modSp mod">
        <pc:chgData name="Annamaria Cacchione" userId="7a347d71-090e-44cd-b6c5-f673d0c2d41c" providerId="ADAL" clId="{15AD4561-40A6-4B2F-8279-28BAA1E1AC28}" dt="2022-03-31T10:49:06.224" v="4443" actId="1076"/>
        <pc:sldMkLst>
          <pc:docMk/>
          <pc:sldMk cId="0" sldId="256"/>
        </pc:sldMkLst>
        <pc:spChg chg="mod">
          <ac:chgData name="Annamaria Cacchione" userId="7a347d71-090e-44cd-b6c5-f673d0c2d41c" providerId="ADAL" clId="{15AD4561-40A6-4B2F-8279-28BAA1E1AC28}" dt="2022-03-30T15:21:22.691" v="314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Annamaria Cacchione" userId="7a347d71-090e-44cd-b6c5-f673d0c2d41c" providerId="ADAL" clId="{15AD4561-40A6-4B2F-8279-28BAA1E1AC28}" dt="2022-03-30T15:20:31.513" v="3117" actId="20577"/>
          <ac:spMkLst>
            <pc:docMk/>
            <pc:sldMk cId="0" sldId="256"/>
            <ac:spMk id="43" creationId="{00000000-0000-0000-0000-000000000000}"/>
          </ac:spMkLst>
        </pc:spChg>
        <pc:spChg chg="mod">
          <ac:chgData name="Annamaria Cacchione" userId="7a347d71-090e-44cd-b6c5-f673d0c2d41c" providerId="ADAL" clId="{15AD4561-40A6-4B2F-8279-28BAA1E1AC28}" dt="2022-03-31T10:49:06.224" v="4443" actId="1076"/>
          <ac:spMkLst>
            <pc:docMk/>
            <pc:sldMk cId="0" sldId="256"/>
            <ac:spMk id="44" creationId="{00000000-0000-0000-0000-000000000000}"/>
          </ac:spMkLst>
        </pc:spChg>
        <pc:spChg chg="del">
          <ac:chgData name="Annamaria Cacchione" userId="7a347d71-090e-44cd-b6c5-f673d0c2d41c" providerId="ADAL" clId="{15AD4561-40A6-4B2F-8279-28BAA1E1AC28}" dt="2022-03-30T15:20:17.050" v="3086" actId="478"/>
          <ac:spMkLst>
            <pc:docMk/>
            <pc:sldMk cId="0" sldId="256"/>
            <ac:spMk id="46" creationId="{00000000-0000-0000-0000-000000000000}"/>
          </ac:spMkLst>
        </pc:spChg>
      </pc:sldChg>
      <pc:sldChg chg="delSp mod">
        <pc:chgData name="Annamaria Cacchione" userId="7a347d71-090e-44cd-b6c5-f673d0c2d41c" providerId="ADAL" clId="{15AD4561-40A6-4B2F-8279-28BAA1E1AC28}" dt="2022-03-30T15:21:32.832" v="3142" actId="478"/>
        <pc:sldMkLst>
          <pc:docMk/>
          <pc:sldMk cId="0" sldId="257"/>
        </pc:sldMkLst>
        <pc:spChg chg="del">
          <ac:chgData name="Annamaria Cacchione" userId="7a347d71-090e-44cd-b6c5-f673d0c2d41c" providerId="ADAL" clId="{15AD4561-40A6-4B2F-8279-28BAA1E1AC28}" dt="2022-03-30T15:21:30.935" v="3141" actId="478"/>
          <ac:spMkLst>
            <pc:docMk/>
            <pc:sldMk cId="0" sldId="257"/>
            <ac:spMk id="48" creationId="{00000000-0000-0000-0000-000000000000}"/>
          </ac:spMkLst>
        </pc:spChg>
        <pc:spChg chg="del">
          <ac:chgData name="Annamaria Cacchione" userId="7a347d71-090e-44cd-b6c5-f673d0c2d41c" providerId="ADAL" clId="{15AD4561-40A6-4B2F-8279-28BAA1E1AC28}" dt="2022-03-30T15:21:32.832" v="3142" actId="478"/>
          <ac:spMkLst>
            <pc:docMk/>
            <pc:sldMk cId="0" sldId="257"/>
            <ac:spMk id="49" creationId="{00000000-0000-0000-0000-000000000000}"/>
          </ac:spMkLst>
        </pc:spChg>
      </pc:sldChg>
      <pc:sldChg chg="addSp delSp modSp mod">
        <pc:chgData name="Annamaria Cacchione" userId="7a347d71-090e-44cd-b6c5-f673d0c2d41c" providerId="ADAL" clId="{15AD4561-40A6-4B2F-8279-28BAA1E1AC28}" dt="2022-03-31T09:27:39.262" v="4293" actId="14100"/>
        <pc:sldMkLst>
          <pc:docMk/>
          <pc:sldMk cId="0" sldId="258"/>
        </pc:sldMkLst>
        <pc:spChg chg="add mod">
          <ac:chgData name="Annamaria Cacchione" userId="7a347d71-090e-44cd-b6c5-f673d0c2d41c" providerId="ADAL" clId="{15AD4561-40A6-4B2F-8279-28BAA1E1AC28}" dt="2022-03-29T08:56:32.549" v="2810" actId="1076"/>
          <ac:spMkLst>
            <pc:docMk/>
            <pc:sldMk cId="0" sldId="258"/>
            <ac:spMk id="4" creationId="{0A5AB805-D5F1-4363-9EEF-004840ED3513}"/>
          </ac:spMkLst>
        </pc:spChg>
        <pc:spChg chg="mod">
          <ac:chgData name="Annamaria Cacchione" userId="7a347d71-090e-44cd-b6c5-f673d0c2d41c" providerId="ADAL" clId="{15AD4561-40A6-4B2F-8279-28BAA1E1AC28}" dt="2022-03-31T09:22:51.703" v="4237" actId="1076"/>
          <ac:spMkLst>
            <pc:docMk/>
            <pc:sldMk cId="0" sldId="258"/>
            <ac:spMk id="5" creationId="{5E5B7007-F40D-4678-B4EC-8EB227287F4C}"/>
          </ac:spMkLst>
        </pc:spChg>
        <pc:spChg chg="mod">
          <ac:chgData name="Annamaria Cacchione" userId="7a347d71-090e-44cd-b6c5-f673d0c2d41c" providerId="ADAL" clId="{15AD4561-40A6-4B2F-8279-28BAA1E1AC28}" dt="2022-03-31T09:25:17.989" v="4279" actId="1076"/>
          <ac:spMkLst>
            <pc:docMk/>
            <pc:sldMk cId="0" sldId="258"/>
            <ac:spMk id="9" creationId="{91F0932F-FED0-4280-A825-5EC49FACFED2}"/>
          </ac:spMkLst>
        </pc:spChg>
        <pc:spChg chg="mod">
          <ac:chgData name="Annamaria Cacchione" userId="7a347d71-090e-44cd-b6c5-f673d0c2d41c" providerId="ADAL" clId="{15AD4561-40A6-4B2F-8279-28BAA1E1AC28}" dt="2022-03-31T09:25:17.989" v="4279" actId="1076"/>
          <ac:spMkLst>
            <pc:docMk/>
            <pc:sldMk cId="0" sldId="258"/>
            <ac:spMk id="10" creationId="{2BC64A0D-2039-4D35-A770-5886AC982BC8}"/>
          </ac:spMkLst>
        </pc:spChg>
        <pc:spChg chg="mod">
          <ac:chgData name="Annamaria Cacchione" userId="7a347d71-090e-44cd-b6c5-f673d0c2d41c" providerId="ADAL" clId="{15AD4561-40A6-4B2F-8279-28BAA1E1AC28}" dt="2022-03-31T09:22:54.222" v="4238" actId="1076"/>
          <ac:spMkLst>
            <pc:docMk/>
            <pc:sldMk cId="0" sldId="258"/>
            <ac:spMk id="11" creationId="{58157803-8613-4BF4-9E7A-467DE149922C}"/>
          </ac:spMkLst>
        </pc:spChg>
        <pc:spChg chg="mod">
          <ac:chgData name="Annamaria Cacchione" userId="7a347d71-090e-44cd-b6c5-f673d0c2d41c" providerId="ADAL" clId="{15AD4561-40A6-4B2F-8279-28BAA1E1AC28}" dt="2022-03-31T09:22:59.239" v="4239" actId="1076"/>
          <ac:spMkLst>
            <pc:docMk/>
            <pc:sldMk cId="0" sldId="258"/>
            <ac:spMk id="14" creationId="{56D85E24-EE5D-4A5B-903F-363617329E4D}"/>
          </ac:spMkLst>
        </pc:spChg>
        <pc:spChg chg="mod">
          <ac:chgData name="Annamaria Cacchione" userId="7a347d71-090e-44cd-b6c5-f673d0c2d41c" providerId="ADAL" clId="{15AD4561-40A6-4B2F-8279-28BAA1E1AC28}" dt="2022-03-28T13:36:58.067" v="904" actId="207"/>
          <ac:spMkLst>
            <pc:docMk/>
            <pc:sldMk cId="0" sldId="258"/>
            <ac:spMk id="18" creationId="{8B8E1941-4C0C-4A67-8A1B-8FAFFD95879F}"/>
          </ac:spMkLst>
        </pc:spChg>
        <pc:spChg chg="mod">
          <ac:chgData name="Annamaria Cacchione" userId="7a347d71-090e-44cd-b6c5-f673d0c2d41c" providerId="ADAL" clId="{15AD4561-40A6-4B2F-8279-28BAA1E1AC28}" dt="2022-03-31T09:23:07.687" v="4241" actId="1076"/>
          <ac:spMkLst>
            <pc:docMk/>
            <pc:sldMk cId="0" sldId="258"/>
            <ac:spMk id="19" creationId="{2F3697BE-1835-45AD-B5E8-2C39B63633F2}"/>
          </ac:spMkLst>
        </pc:spChg>
        <pc:spChg chg="add del mod">
          <ac:chgData name="Annamaria Cacchione" userId="7a347d71-090e-44cd-b6c5-f673d0c2d41c" providerId="ADAL" clId="{15AD4561-40A6-4B2F-8279-28BAA1E1AC28}" dt="2022-03-31T09:26:42.415" v="4284" actId="478"/>
          <ac:spMkLst>
            <pc:docMk/>
            <pc:sldMk cId="0" sldId="258"/>
            <ac:spMk id="20" creationId="{82C2F974-2AFA-494B-A994-5A5C942BE5DC}"/>
          </ac:spMkLst>
        </pc:spChg>
        <pc:spChg chg="mod">
          <ac:chgData name="Annamaria Cacchione" userId="7a347d71-090e-44cd-b6c5-f673d0c2d41c" providerId="ADAL" clId="{15AD4561-40A6-4B2F-8279-28BAA1E1AC28}" dt="2022-03-31T09:23:10.997" v="4242" actId="1076"/>
          <ac:spMkLst>
            <pc:docMk/>
            <pc:sldMk cId="0" sldId="258"/>
            <ac:spMk id="24" creationId="{6720D08A-9150-44E2-8F30-641B24E96843}"/>
          </ac:spMkLst>
        </pc:spChg>
        <pc:grpChg chg="del mod">
          <ac:chgData name="Annamaria Cacchione" userId="7a347d71-090e-44cd-b6c5-f673d0c2d41c" providerId="ADAL" clId="{15AD4561-40A6-4B2F-8279-28BAA1E1AC28}" dt="2022-03-31T09:25:06.401" v="4277" actId="27803"/>
          <ac:grpSpMkLst>
            <pc:docMk/>
            <pc:sldMk cId="0" sldId="258"/>
            <ac:grpSpMk id="8" creationId="{BD58F2C4-C71F-483B-9322-0923644F6F2D}"/>
          </ac:grpSpMkLst>
        </pc:grpChg>
        <pc:grpChg chg="del mod">
          <ac:chgData name="Annamaria Cacchione" userId="7a347d71-090e-44cd-b6c5-f673d0c2d41c" providerId="ADAL" clId="{15AD4561-40A6-4B2F-8279-28BAA1E1AC28}" dt="2022-03-28T13:36:56.091" v="903" actId="27803"/>
          <ac:grpSpMkLst>
            <pc:docMk/>
            <pc:sldMk cId="0" sldId="258"/>
            <ac:grpSpMk id="17" creationId="{762B1ABC-1868-4BA5-81AC-DA5B74FD4F88}"/>
          </ac:grpSpMkLst>
        </pc:grpChg>
        <pc:graphicFrameChg chg="mod">
          <ac:chgData name="Annamaria Cacchione" userId="7a347d71-090e-44cd-b6c5-f673d0c2d41c" providerId="ADAL" clId="{15AD4561-40A6-4B2F-8279-28BAA1E1AC28}" dt="2022-03-31T09:25:53.800" v="4283" actId="20577"/>
          <ac:graphicFrameMkLst>
            <pc:docMk/>
            <pc:sldMk cId="0" sldId="258"/>
            <ac:graphicFrameMk id="2" creationId="{00000000-0000-0000-0000-000000000000}"/>
          </ac:graphicFrameMkLst>
        </pc:graphicFrameChg>
        <pc:picChg chg="add del mod">
          <ac:chgData name="Annamaria Cacchione" userId="7a347d71-090e-44cd-b6c5-f673d0c2d41c" providerId="ADAL" clId="{15AD4561-40A6-4B2F-8279-28BAA1E1AC28}" dt="2022-03-29T08:55:43.026" v="2771" actId="478"/>
          <ac:picMkLst>
            <pc:docMk/>
            <pc:sldMk cId="0" sldId="258"/>
            <ac:picMk id="3" creationId="{18B3B876-E898-4E3F-976F-8C83CF293034}"/>
          </ac:picMkLst>
        </pc:picChg>
        <pc:picChg chg="add del mod">
          <ac:chgData name="Annamaria Cacchione" userId="7a347d71-090e-44cd-b6c5-f673d0c2d41c" providerId="ADAL" clId="{15AD4561-40A6-4B2F-8279-28BAA1E1AC28}" dt="2022-03-28T13:33:38.173" v="874" actId="27803"/>
          <ac:picMkLst>
            <pc:docMk/>
            <pc:sldMk cId="0" sldId="258"/>
            <ac:picMk id="4" creationId="{5E5B7007-F40D-4678-B4EC-8EB227287F4C}"/>
          </ac:picMkLst>
        </pc:picChg>
        <pc:picChg chg="add del mod">
          <ac:chgData name="Annamaria Cacchione" userId="7a347d71-090e-44cd-b6c5-f673d0c2d41c" providerId="ADAL" clId="{15AD4561-40A6-4B2F-8279-28BAA1E1AC28}" dt="2022-03-31T09:25:06.401" v="4277" actId="27803"/>
          <ac:picMkLst>
            <pc:docMk/>
            <pc:sldMk cId="0" sldId="258"/>
            <ac:picMk id="6" creationId="{5B85A4D7-A4A5-450F-A979-72856F8A6E40}"/>
          </ac:picMkLst>
        </pc:picChg>
        <pc:picChg chg="add del mod">
          <ac:chgData name="Annamaria Cacchione" userId="7a347d71-090e-44cd-b6c5-f673d0c2d41c" providerId="ADAL" clId="{15AD4561-40A6-4B2F-8279-28BAA1E1AC28}" dt="2022-03-28T13:35:38.997" v="888" actId="27803"/>
          <ac:picMkLst>
            <pc:docMk/>
            <pc:sldMk cId="0" sldId="258"/>
            <ac:picMk id="10" creationId="{58157803-8613-4BF4-9E7A-467DE149922C}"/>
          </ac:picMkLst>
        </pc:picChg>
        <pc:picChg chg="add del mod">
          <ac:chgData name="Annamaria Cacchione" userId="7a347d71-090e-44cd-b6c5-f673d0c2d41c" providerId="ADAL" clId="{15AD4561-40A6-4B2F-8279-28BAA1E1AC28}" dt="2022-03-28T13:36:24.560" v="897" actId="27803"/>
          <ac:picMkLst>
            <pc:docMk/>
            <pc:sldMk cId="0" sldId="258"/>
            <ac:picMk id="13" creationId="{56D85E24-EE5D-4A5B-903F-363617329E4D}"/>
          </ac:picMkLst>
        </pc:picChg>
        <pc:picChg chg="add del mod">
          <ac:chgData name="Annamaria Cacchione" userId="7a347d71-090e-44cd-b6c5-f673d0c2d41c" providerId="ADAL" clId="{15AD4561-40A6-4B2F-8279-28BAA1E1AC28}" dt="2022-03-28T13:36:56.091" v="903" actId="27803"/>
          <ac:picMkLst>
            <pc:docMk/>
            <pc:sldMk cId="0" sldId="258"/>
            <ac:picMk id="16" creationId="{A83E281F-29D1-4C80-BB14-08B95E2C0FB4}"/>
          </ac:picMkLst>
        </pc:picChg>
        <pc:picChg chg="add del mod">
          <ac:chgData name="Annamaria Cacchione" userId="7a347d71-090e-44cd-b6c5-f673d0c2d41c" providerId="ADAL" clId="{15AD4561-40A6-4B2F-8279-28BAA1E1AC28}" dt="2022-03-28T13:37:25.712" v="908" actId="478"/>
          <ac:picMkLst>
            <pc:docMk/>
            <pc:sldMk cId="0" sldId="258"/>
            <ac:picMk id="21" creationId="{F5AA4BA1-8C86-4D1D-8957-EAF0F8CC4D92}"/>
          </ac:picMkLst>
        </pc:picChg>
        <pc:picChg chg="add del mod">
          <ac:chgData name="Annamaria Cacchione" userId="7a347d71-090e-44cd-b6c5-f673d0c2d41c" providerId="ADAL" clId="{15AD4561-40A6-4B2F-8279-28BAA1E1AC28}" dt="2022-03-28T13:37:49.251" v="914" actId="27803"/>
          <ac:picMkLst>
            <pc:docMk/>
            <pc:sldMk cId="0" sldId="258"/>
            <ac:picMk id="23" creationId="{6720D08A-9150-44E2-8F30-641B24E96843}"/>
          </ac:picMkLst>
        </pc:picChg>
        <pc:picChg chg="add mod">
          <ac:chgData name="Annamaria Cacchione" userId="7a347d71-090e-44cd-b6c5-f673d0c2d41c" providerId="ADAL" clId="{15AD4561-40A6-4B2F-8279-28BAA1E1AC28}" dt="2022-03-31T09:27:35.997" v="4292" actId="1076"/>
          <ac:picMkLst>
            <pc:docMk/>
            <pc:sldMk cId="0" sldId="258"/>
            <ac:picMk id="1026" creationId="{353AD327-B19A-4F55-AE74-0BA22C213FBF}"/>
          </ac:picMkLst>
        </pc:picChg>
        <pc:picChg chg="add mod">
          <ac:chgData name="Annamaria Cacchione" userId="7a347d71-090e-44cd-b6c5-f673d0c2d41c" providerId="ADAL" clId="{15AD4561-40A6-4B2F-8279-28BAA1E1AC28}" dt="2022-03-31T09:27:39.262" v="4293" actId="14100"/>
          <ac:picMkLst>
            <pc:docMk/>
            <pc:sldMk cId="0" sldId="258"/>
            <ac:picMk id="1028" creationId="{B3833628-1AF4-492F-8AF2-EC8E3268C6F5}"/>
          </ac:picMkLst>
        </pc:picChg>
        <pc:cxnChg chg="add mod">
          <ac:chgData name="Annamaria Cacchione" userId="7a347d71-090e-44cd-b6c5-f673d0c2d41c" providerId="ADAL" clId="{15AD4561-40A6-4B2F-8279-28BAA1E1AC28}" dt="2022-03-31T09:23:04.703" v="4240" actId="1076"/>
          <ac:cxnSpMkLst>
            <pc:docMk/>
            <pc:sldMk cId="0" sldId="258"/>
            <ac:cxnSpMk id="7" creationId="{5F92D9B2-126F-41E0-A1F8-BEA79C88FF5D}"/>
          </ac:cxnSpMkLst>
        </pc:cxnChg>
      </pc:sldChg>
      <pc:sldChg chg="del">
        <pc:chgData name="Annamaria Cacchione" userId="7a347d71-090e-44cd-b6c5-f673d0c2d41c" providerId="ADAL" clId="{15AD4561-40A6-4B2F-8279-28BAA1E1AC28}" dt="2022-03-28T13:09:29.923" v="632" actId="2696"/>
        <pc:sldMkLst>
          <pc:docMk/>
          <pc:sldMk cId="0" sldId="259"/>
        </pc:sldMkLst>
      </pc:sldChg>
      <pc:sldChg chg="del">
        <pc:chgData name="Annamaria Cacchione" userId="7a347d71-090e-44cd-b6c5-f673d0c2d41c" providerId="ADAL" clId="{15AD4561-40A6-4B2F-8279-28BAA1E1AC28}" dt="2022-03-28T12:50:01.367" v="47" actId="2696"/>
        <pc:sldMkLst>
          <pc:docMk/>
          <pc:sldMk cId="0" sldId="260"/>
        </pc:sldMkLst>
      </pc:sldChg>
      <pc:sldChg chg="del">
        <pc:chgData name="Annamaria Cacchione" userId="7a347d71-090e-44cd-b6c5-f673d0c2d41c" providerId="ADAL" clId="{15AD4561-40A6-4B2F-8279-28BAA1E1AC28}" dt="2022-03-28T13:09:16.265" v="631" actId="2696"/>
        <pc:sldMkLst>
          <pc:docMk/>
          <pc:sldMk cId="0" sldId="261"/>
        </pc:sldMkLst>
      </pc:sldChg>
      <pc:sldChg chg="del">
        <pc:chgData name="Annamaria Cacchione" userId="7a347d71-090e-44cd-b6c5-f673d0c2d41c" providerId="ADAL" clId="{15AD4561-40A6-4B2F-8279-28BAA1E1AC28}" dt="2022-03-28T12:50:03.684" v="48" actId="2696"/>
        <pc:sldMkLst>
          <pc:docMk/>
          <pc:sldMk cId="2835891242" sldId="262"/>
        </pc:sldMkLst>
      </pc:sldChg>
      <pc:sldChg chg="del">
        <pc:chgData name="Annamaria Cacchione" userId="7a347d71-090e-44cd-b6c5-f673d0c2d41c" providerId="ADAL" clId="{15AD4561-40A6-4B2F-8279-28BAA1E1AC28}" dt="2022-03-28T12:50:06.304" v="49" actId="2696"/>
        <pc:sldMkLst>
          <pc:docMk/>
          <pc:sldMk cId="1966695933" sldId="263"/>
        </pc:sldMkLst>
      </pc:sldChg>
      <pc:sldChg chg="addSp delSp modSp mod modNotesTx">
        <pc:chgData name="Annamaria Cacchione" userId="7a347d71-090e-44cd-b6c5-f673d0c2d41c" providerId="ADAL" clId="{15AD4561-40A6-4B2F-8279-28BAA1E1AC28}" dt="2022-03-31T10:49:59.726" v="4469" actId="114"/>
        <pc:sldMkLst>
          <pc:docMk/>
          <pc:sldMk cId="3023785206" sldId="264"/>
        </pc:sldMkLst>
        <pc:spChg chg="add mod">
          <ac:chgData name="Annamaria Cacchione" userId="7a347d71-090e-44cd-b6c5-f673d0c2d41c" providerId="ADAL" clId="{15AD4561-40A6-4B2F-8279-28BAA1E1AC28}" dt="2022-03-31T10:49:59.726" v="4469" actId="114"/>
          <ac:spMkLst>
            <pc:docMk/>
            <pc:sldMk cId="3023785206" sldId="264"/>
            <ac:spMk id="2" creationId="{0263BB49-BA9A-4FE0-A6A0-6659A28141B3}"/>
          </ac:spMkLst>
        </pc:spChg>
        <pc:spChg chg="mod">
          <ac:chgData name="Annamaria Cacchione" userId="7a347d71-090e-44cd-b6c5-f673d0c2d41c" providerId="ADAL" clId="{15AD4561-40A6-4B2F-8279-28BAA1E1AC28}" dt="2022-03-28T13:38:13.224" v="916" actId="255"/>
          <ac:spMkLst>
            <pc:docMk/>
            <pc:sldMk cId="3023785206" sldId="264"/>
            <ac:spMk id="8" creationId="{D1C94C76-99BF-4248-B3F6-1C0C8C423A16}"/>
          </ac:spMkLst>
        </pc:spChg>
        <pc:spChg chg="del">
          <ac:chgData name="Annamaria Cacchione" userId="7a347d71-090e-44cd-b6c5-f673d0c2d41c" providerId="ADAL" clId="{15AD4561-40A6-4B2F-8279-28BAA1E1AC28}" dt="2022-03-28T13:11:10.737" v="671" actId="478"/>
          <ac:spMkLst>
            <pc:docMk/>
            <pc:sldMk cId="3023785206" sldId="264"/>
            <ac:spMk id="9" creationId="{40D7BEC6-66B8-F444-B229-661F0802F095}"/>
          </ac:spMkLst>
        </pc:spChg>
        <pc:picChg chg="mod">
          <ac:chgData name="Annamaria Cacchione" userId="7a347d71-090e-44cd-b6c5-f673d0c2d41c" providerId="ADAL" clId="{15AD4561-40A6-4B2F-8279-28BAA1E1AC28}" dt="2022-03-31T10:49:48.830" v="4466" actId="1076"/>
          <ac:picMkLst>
            <pc:docMk/>
            <pc:sldMk cId="3023785206" sldId="264"/>
            <ac:picMk id="3" creationId="{00000000-0000-0000-0000-000000000000}"/>
          </ac:picMkLst>
        </pc:picChg>
      </pc:sldChg>
      <pc:sldChg chg="del ord">
        <pc:chgData name="Annamaria Cacchione" userId="7a347d71-090e-44cd-b6c5-f673d0c2d41c" providerId="ADAL" clId="{15AD4561-40A6-4B2F-8279-28BAA1E1AC28}" dt="2022-03-28T16:31:23.584" v="2093" actId="2696"/>
        <pc:sldMkLst>
          <pc:docMk/>
          <pc:sldMk cId="1148441627" sldId="265"/>
        </pc:sldMkLst>
      </pc:sldChg>
      <pc:sldChg chg="addSp modSp mod ord modNotesTx">
        <pc:chgData name="Annamaria Cacchione" userId="7a347d71-090e-44cd-b6c5-f673d0c2d41c" providerId="ADAL" clId="{15AD4561-40A6-4B2F-8279-28BAA1E1AC28}" dt="2022-03-31T10:33:59.055" v="4442" actId="14100"/>
        <pc:sldMkLst>
          <pc:docMk/>
          <pc:sldMk cId="3005409590" sldId="266"/>
        </pc:sldMkLst>
        <pc:spChg chg="add mod">
          <ac:chgData name="Annamaria Cacchione" userId="7a347d71-090e-44cd-b6c5-f673d0c2d41c" providerId="ADAL" clId="{15AD4561-40A6-4B2F-8279-28BAA1E1AC28}" dt="2022-03-31T10:22:07.319" v="4400" actId="114"/>
          <ac:spMkLst>
            <pc:docMk/>
            <pc:sldMk cId="3005409590" sldId="266"/>
            <ac:spMk id="2" creationId="{A5DAF222-06C0-4F63-8A3B-DE82C23F889A}"/>
          </ac:spMkLst>
        </pc:spChg>
        <pc:spChg chg="mod">
          <ac:chgData name="Annamaria Cacchione" userId="7a347d71-090e-44cd-b6c5-f673d0c2d41c" providerId="ADAL" clId="{15AD4561-40A6-4B2F-8279-28BAA1E1AC28}" dt="2022-03-28T13:30:37.643" v="852" actId="20577"/>
          <ac:spMkLst>
            <pc:docMk/>
            <pc:sldMk cId="3005409590" sldId="266"/>
            <ac:spMk id="8" creationId="{D1C94C76-99BF-4248-B3F6-1C0C8C423A16}"/>
          </ac:spMkLst>
        </pc:spChg>
        <pc:spChg chg="mod">
          <ac:chgData name="Annamaria Cacchione" userId="7a347d71-090e-44cd-b6c5-f673d0c2d41c" providerId="ADAL" clId="{15AD4561-40A6-4B2F-8279-28BAA1E1AC28}" dt="2022-03-28T13:29:43.003" v="743" actId="20577"/>
          <ac:spMkLst>
            <pc:docMk/>
            <pc:sldMk cId="3005409590" sldId="266"/>
            <ac:spMk id="9" creationId="{40D7BEC6-66B8-F444-B229-661F0802F095}"/>
          </ac:spMkLst>
        </pc:spChg>
        <pc:spChg chg="mod">
          <ac:chgData name="Annamaria Cacchione" userId="7a347d71-090e-44cd-b6c5-f673d0c2d41c" providerId="ADAL" clId="{15AD4561-40A6-4B2F-8279-28BAA1E1AC28}" dt="2022-03-31T10:27:58.327" v="4440" actId="20577"/>
          <ac:spMkLst>
            <pc:docMk/>
            <pc:sldMk cId="3005409590" sldId="266"/>
            <ac:spMk id="11" creationId="{00000000-0000-0000-0000-000000000000}"/>
          </ac:spMkLst>
        </pc:spChg>
        <pc:spChg chg="mod">
          <ac:chgData name="Annamaria Cacchione" userId="7a347d71-090e-44cd-b6c5-f673d0c2d41c" providerId="ADAL" clId="{15AD4561-40A6-4B2F-8279-28BAA1E1AC28}" dt="2022-03-31T10:09:22.194" v="4370" actId="20577"/>
          <ac:spMkLst>
            <pc:docMk/>
            <pc:sldMk cId="3005409590" sldId="266"/>
            <ac:spMk id="12" creationId="{00000000-0000-0000-0000-000000000000}"/>
          </ac:spMkLst>
        </pc:spChg>
        <pc:spChg chg="add mod">
          <ac:chgData name="Annamaria Cacchione" userId="7a347d71-090e-44cd-b6c5-f673d0c2d41c" providerId="ADAL" clId="{15AD4561-40A6-4B2F-8279-28BAA1E1AC28}" dt="2022-03-31T10:08:54.640" v="4368" actId="114"/>
          <ac:spMkLst>
            <pc:docMk/>
            <pc:sldMk cId="3005409590" sldId="266"/>
            <ac:spMk id="13" creationId="{C842C1BD-D089-4FCD-A957-EDE5BC0AD8E6}"/>
          </ac:spMkLst>
        </pc:spChg>
        <pc:picChg chg="mod">
          <ac:chgData name="Annamaria Cacchione" userId="7a347d71-090e-44cd-b6c5-f673d0c2d41c" providerId="ADAL" clId="{15AD4561-40A6-4B2F-8279-28BAA1E1AC28}" dt="2022-03-31T10:33:59.055" v="4442" actId="14100"/>
          <ac:picMkLst>
            <pc:docMk/>
            <pc:sldMk cId="3005409590" sldId="266"/>
            <ac:picMk id="3" creationId="{00000000-0000-0000-0000-000000000000}"/>
          </ac:picMkLst>
        </pc:picChg>
      </pc:sldChg>
      <pc:sldChg chg="delSp modSp del mod ord">
        <pc:chgData name="Annamaria Cacchione" userId="7a347d71-090e-44cd-b6c5-f673d0c2d41c" providerId="ADAL" clId="{15AD4561-40A6-4B2F-8279-28BAA1E1AC28}" dt="2022-03-29T08:55:22.583" v="2768" actId="47"/>
        <pc:sldMkLst>
          <pc:docMk/>
          <pc:sldMk cId="173629353" sldId="267"/>
        </pc:sldMkLst>
        <pc:spChg chg="mod">
          <ac:chgData name="Annamaria Cacchione" userId="7a347d71-090e-44cd-b6c5-f673d0c2d41c" providerId="ADAL" clId="{15AD4561-40A6-4B2F-8279-28BAA1E1AC28}" dt="2022-03-28T16:31:18.567" v="2092" actId="115"/>
          <ac:spMkLst>
            <pc:docMk/>
            <pc:sldMk cId="173629353" sldId="267"/>
            <ac:spMk id="19" creationId="{00000000-0000-0000-0000-000000000000}"/>
          </ac:spMkLst>
        </pc:spChg>
        <pc:picChg chg="del mod">
          <ac:chgData name="Annamaria Cacchione" userId="7a347d71-090e-44cd-b6c5-f673d0c2d41c" providerId="ADAL" clId="{15AD4561-40A6-4B2F-8279-28BAA1E1AC28}" dt="2022-03-28T16:30:35.425" v="2091" actId="21"/>
          <ac:picMkLst>
            <pc:docMk/>
            <pc:sldMk cId="173629353" sldId="267"/>
            <ac:picMk id="18" creationId="{00000000-0000-0000-0000-000000000000}"/>
          </ac:picMkLst>
        </pc:picChg>
      </pc:sldChg>
      <pc:sldChg chg="addSp delSp modSp mod">
        <pc:chgData name="Annamaria Cacchione" userId="7a347d71-090e-44cd-b6c5-f673d0c2d41c" providerId="ADAL" clId="{15AD4561-40A6-4B2F-8279-28BAA1E1AC28}" dt="2022-03-29T08:58:46.917" v="2844" actId="20577"/>
        <pc:sldMkLst>
          <pc:docMk/>
          <pc:sldMk cId="4169710119" sldId="268"/>
        </pc:sldMkLst>
        <pc:spChg chg="add mod">
          <ac:chgData name="Annamaria Cacchione" userId="7a347d71-090e-44cd-b6c5-f673d0c2d41c" providerId="ADAL" clId="{15AD4561-40A6-4B2F-8279-28BAA1E1AC28}" dt="2022-03-29T08:58:46.917" v="2844" actId="20577"/>
          <ac:spMkLst>
            <pc:docMk/>
            <pc:sldMk cId="4169710119" sldId="268"/>
            <ac:spMk id="3" creationId="{E9D25744-EB3E-4687-B5DF-51D00B942F92}"/>
          </ac:spMkLst>
        </pc:spChg>
        <pc:spChg chg="del mod">
          <ac:chgData name="Annamaria Cacchione" userId="7a347d71-090e-44cd-b6c5-f673d0c2d41c" providerId="ADAL" clId="{15AD4561-40A6-4B2F-8279-28BAA1E1AC28}" dt="2022-03-29T08:56:53.811" v="2815" actId="478"/>
          <ac:spMkLst>
            <pc:docMk/>
            <pc:sldMk cId="4169710119" sldId="268"/>
            <ac:spMk id="7" creationId="{B3FCE83C-CD70-3143-96A6-B0C61992A39A}"/>
          </ac:spMkLst>
        </pc:spChg>
        <pc:spChg chg="del mod">
          <ac:chgData name="Annamaria Cacchione" userId="7a347d71-090e-44cd-b6c5-f673d0c2d41c" providerId="ADAL" clId="{15AD4561-40A6-4B2F-8279-28BAA1E1AC28}" dt="2022-03-29T08:56:46.124" v="2812" actId="478"/>
          <ac:spMkLst>
            <pc:docMk/>
            <pc:sldMk cId="4169710119" sldId="268"/>
            <ac:spMk id="8" creationId="{9E501018-E37C-FB41-BDD1-49F423F902D2}"/>
          </ac:spMkLst>
        </pc:spChg>
        <pc:spChg chg="mod ord">
          <ac:chgData name="Annamaria Cacchione" userId="7a347d71-090e-44cd-b6c5-f673d0c2d41c" providerId="ADAL" clId="{15AD4561-40A6-4B2F-8279-28BAA1E1AC28}" dt="2022-03-29T08:58:10.643" v="2840" actId="1076"/>
          <ac:spMkLst>
            <pc:docMk/>
            <pc:sldMk cId="4169710119" sldId="268"/>
            <ac:spMk id="9" creationId="{00000000-0000-0000-0000-000000000000}"/>
          </ac:spMkLst>
        </pc:spChg>
        <pc:spChg chg="del">
          <ac:chgData name="Annamaria Cacchione" userId="7a347d71-090e-44cd-b6c5-f673d0c2d41c" providerId="ADAL" clId="{15AD4561-40A6-4B2F-8279-28BAA1E1AC28}" dt="2022-03-29T08:56:58.844" v="2816" actId="478"/>
          <ac:spMkLst>
            <pc:docMk/>
            <pc:sldMk cId="4169710119" sldId="268"/>
            <ac:spMk id="54" creationId="{00000000-0000-0000-0000-000000000000}"/>
          </ac:spMkLst>
        </pc:spChg>
        <pc:spChg chg="del mod">
          <ac:chgData name="Annamaria Cacchione" userId="7a347d71-090e-44cd-b6c5-f673d0c2d41c" providerId="ADAL" clId="{15AD4561-40A6-4B2F-8279-28BAA1E1AC28}" dt="2022-03-29T08:57:00.824" v="2817" actId="478"/>
          <ac:spMkLst>
            <pc:docMk/>
            <pc:sldMk cId="4169710119" sldId="268"/>
            <ac:spMk id="55" creationId="{00000000-0000-0000-0000-000000000000}"/>
          </ac:spMkLst>
        </pc:spChg>
        <pc:picChg chg="mod">
          <ac:chgData name="Annamaria Cacchione" userId="7a347d71-090e-44cd-b6c5-f673d0c2d41c" providerId="ADAL" clId="{15AD4561-40A6-4B2F-8279-28BAA1E1AC28}" dt="2022-03-29T08:57:53.009" v="2837" actId="14100"/>
          <ac:picMkLst>
            <pc:docMk/>
            <pc:sldMk cId="4169710119" sldId="268"/>
            <ac:picMk id="2" creationId="{00000000-0000-0000-0000-000000000000}"/>
          </ac:picMkLst>
        </pc:picChg>
      </pc:sldChg>
      <pc:sldChg chg="addSp delSp modSp new mod">
        <pc:chgData name="Annamaria Cacchione" userId="7a347d71-090e-44cd-b6c5-f673d0c2d41c" providerId="ADAL" clId="{15AD4561-40A6-4B2F-8279-28BAA1E1AC28}" dt="2022-03-28T12:49:32.405" v="46" actId="1076"/>
        <pc:sldMkLst>
          <pc:docMk/>
          <pc:sldMk cId="333949701" sldId="269"/>
        </pc:sldMkLst>
        <pc:spChg chg="mod">
          <ac:chgData name="Annamaria Cacchione" userId="7a347d71-090e-44cd-b6c5-f673d0c2d41c" providerId="ADAL" clId="{15AD4561-40A6-4B2F-8279-28BAA1E1AC28}" dt="2022-03-28T12:46:22.382" v="9" actId="208"/>
          <ac:spMkLst>
            <pc:docMk/>
            <pc:sldMk cId="333949701" sldId="269"/>
            <ac:spMk id="4" creationId="{87FF5DB2-2AA5-4E48-9932-D7C5E76248E9}"/>
          </ac:spMkLst>
        </pc:spChg>
        <pc:spChg chg="mod">
          <ac:chgData name="Annamaria Cacchione" userId="7a347d71-090e-44cd-b6c5-f673d0c2d41c" providerId="ADAL" clId="{15AD4561-40A6-4B2F-8279-28BAA1E1AC28}" dt="2022-03-28T12:48:00.324" v="16" actId="1076"/>
          <ac:spMkLst>
            <pc:docMk/>
            <pc:sldMk cId="333949701" sldId="269"/>
            <ac:spMk id="7" creationId="{42C07D07-CF1A-436B-9212-B09D78CC26BD}"/>
          </ac:spMkLst>
        </pc:spChg>
        <pc:spChg chg="add mod">
          <ac:chgData name="Annamaria Cacchione" userId="7a347d71-090e-44cd-b6c5-f673d0c2d41c" providerId="ADAL" clId="{15AD4561-40A6-4B2F-8279-28BAA1E1AC28}" dt="2022-03-28T12:49:32.405" v="46" actId="1076"/>
          <ac:spMkLst>
            <pc:docMk/>
            <pc:sldMk cId="333949701" sldId="269"/>
            <ac:spMk id="8" creationId="{5BF40303-1078-4BBB-8B7C-76A53E8C97BE}"/>
          </ac:spMkLst>
        </pc:spChg>
        <pc:picChg chg="add del mod">
          <ac:chgData name="Annamaria Cacchione" userId="7a347d71-090e-44cd-b6c5-f673d0c2d41c" providerId="ADAL" clId="{15AD4561-40A6-4B2F-8279-28BAA1E1AC28}" dt="2022-03-28T12:45:58.076" v="6" actId="27803"/>
          <ac:picMkLst>
            <pc:docMk/>
            <pc:sldMk cId="333949701" sldId="269"/>
            <ac:picMk id="3" creationId="{9069BFF6-E6FB-4CCE-94E6-F9D7A83CDA81}"/>
          </ac:picMkLst>
        </pc:picChg>
        <pc:picChg chg="add del mod">
          <ac:chgData name="Annamaria Cacchione" userId="7a347d71-090e-44cd-b6c5-f673d0c2d41c" providerId="ADAL" clId="{15AD4561-40A6-4B2F-8279-28BAA1E1AC28}" dt="2022-03-28T12:47:38.652" v="12" actId="27803"/>
          <ac:picMkLst>
            <pc:docMk/>
            <pc:sldMk cId="333949701" sldId="269"/>
            <ac:picMk id="6" creationId="{42C07D07-CF1A-436B-9212-B09D78CC26BD}"/>
          </ac:picMkLst>
        </pc:picChg>
      </pc:sldChg>
      <pc:sldChg chg="addSp delSp modSp new mod modNotesTx">
        <pc:chgData name="Annamaria Cacchione" userId="7a347d71-090e-44cd-b6c5-f673d0c2d41c" providerId="ADAL" clId="{15AD4561-40A6-4B2F-8279-28BAA1E1AC28}" dt="2022-03-29T11:44:33.967" v="3051" actId="20577"/>
        <pc:sldMkLst>
          <pc:docMk/>
          <pc:sldMk cId="6888365" sldId="270"/>
        </pc:sldMkLst>
        <pc:spChg chg="add mod">
          <ac:chgData name="Annamaria Cacchione" userId="7a347d71-090e-44cd-b6c5-f673d0c2d41c" providerId="ADAL" clId="{15AD4561-40A6-4B2F-8279-28BAA1E1AC28}" dt="2022-03-28T12:56:16.541" v="144" actId="255"/>
          <ac:spMkLst>
            <pc:docMk/>
            <pc:sldMk cId="6888365" sldId="270"/>
            <ac:spMk id="10" creationId="{C04A32C0-26B1-4C89-BE68-ABAEB9154FD2}"/>
          </ac:spMkLst>
        </pc:spChg>
        <pc:spChg chg="add mod">
          <ac:chgData name="Annamaria Cacchione" userId="7a347d71-090e-44cd-b6c5-f673d0c2d41c" providerId="ADAL" clId="{15AD4561-40A6-4B2F-8279-28BAA1E1AC28}" dt="2022-03-28T12:58:04.395" v="191" actId="1076"/>
          <ac:spMkLst>
            <pc:docMk/>
            <pc:sldMk cId="6888365" sldId="270"/>
            <ac:spMk id="11" creationId="{D2763C44-C28B-4477-819D-A5A766AE3EAC}"/>
          </ac:spMkLst>
        </pc:spChg>
        <pc:spChg chg="add mod">
          <ac:chgData name="Annamaria Cacchione" userId="7a347d71-090e-44cd-b6c5-f673d0c2d41c" providerId="ADAL" clId="{15AD4561-40A6-4B2F-8279-28BAA1E1AC28}" dt="2022-03-28T12:59:36.133" v="229" actId="1076"/>
          <ac:spMkLst>
            <pc:docMk/>
            <pc:sldMk cId="6888365" sldId="270"/>
            <ac:spMk id="12" creationId="{5BFF85D6-43FD-4D08-AF1A-0B6C21BB54B0}"/>
          </ac:spMkLst>
        </pc:spChg>
        <pc:spChg chg="add mod">
          <ac:chgData name="Annamaria Cacchione" userId="7a347d71-090e-44cd-b6c5-f673d0c2d41c" providerId="ADAL" clId="{15AD4561-40A6-4B2F-8279-28BAA1E1AC28}" dt="2022-03-28T12:59:33.164" v="228" actId="1076"/>
          <ac:spMkLst>
            <pc:docMk/>
            <pc:sldMk cId="6888365" sldId="270"/>
            <ac:spMk id="14" creationId="{1CCB8DB5-18E3-428B-B922-6D520ABDA2B1}"/>
          </ac:spMkLst>
        </pc:spChg>
        <pc:spChg chg="add del mod">
          <ac:chgData name="Annamaria Cacchione" userId="7a347d71-090e-44cd-b6c5-f673d0c2d41c" providerId="ADAL" clId="{15AD4561-40A6-4B2F-8279-28BAA1E1AC28}" dt="2022-03-28T13:01:07.702" v="256" actId="478"/>
          <ac:spMkLst>
            <pc:docMk/>
            <pc:sldMk cId="6888365" sldId="270"/>
            <ac:spMk id="16" creationId="{59534439-C4E9-4179-AAA1-261AD34CDAD2}"/>
          </ac:spMkLst>
        </pc:spChg>
        <pc:spChg chg="add mod">
          <ac:chgData name="Annamaria Cacchione" userId="7a347d71-090e-44cd-b6c5-f673d0c2d41c" providerId="ADAL" clId="{15AD4561-40A6-4B2F-8279-28BAA1E1AC28}" dt="2022-03-28T13:01:01.434" v="255" actId="20577"/>
          <ac:spMkLst>
            <pc:docMk/>
            <pc:sldMk cId="6888365" sldId="270"/>
            <ac:spMk id="17" creationId="{BEA75DDB-4898-4C23-B875-136DB57828E1}"/>
          </ac:spMkLst>
        </pc:spChg>
        <pc:spChg chg="add del mod">
          <ac:chgData name="Annamaria Cacchione" userId="7a347d71-090e-44cd-b6c5-f673d0c2d41c" providerId="ADAL" clId="{15AD4561-40A6-4B2F-8279-28BAA1E1AC28}" dt="2022-03-28T13:03:06.304" v="291" actId="478"/>
          <ac:spMkLst>
            <pc:docMk/>
            <pc:sldMk cId="6888365" sldId="270"/>
            <ac:spMk id="18" creationId="{5859F3D9-5956-4CCA-991A-FFB1B156421E}"/>
          </ac:spMkLst>
        </pc:spChg>
        <pc:spChg chg="add mod">
          <ac:chgData name="Annamaria Cacchione" userId="7a347d71-090e-44cd-b6c5-f673d0c2d41c" providerId="ADAL" clId="{15AD4561-40A6-4B2F-8279-28BAA1E1AC28}" dt="2022-03-28T13:04:36.907" v="330" actId="122"/>
          <ac:spMkLst>
            <pc:docMk/>
            <pc:sldMk cId="6888365" sldId="270"/>
            <ac:spMk id="19" creationId="{706A2D51-752B-4CFD-8963-99171877CDB2}"/>
          </ac:spMkLst>
        </pc:spChg>
        <pc:spChg chg="add mod">
          <ac:chgData name="Annamaria Cacchione" userId="7a347d71-090e-44cd-b6c5-f673d0c2d41c" providerId="ADAL" clId="{15AD4561-40A6-4B2F-8279-28BAA1E1AC28}" dt="2022-03-28T13:08:32.842" v="630" actId="1076"/>
          <ac:spMkLst>
            <pc:docMk/>
            <pc:sldMk cId="6888365" sldId="270"/>
            <ac:spMk id="20" creationId="{941CDE6D-577B-4C59-A659-9D07B4BD6FF9}"/>
          </ac:spMkLst>
        </pc:spChg>
        <pc:graphicFrameChg chg="add del mod modGraphic">
          <ac:chgData name="Annamaria Cacchione" userId="7a347d71-090e-44cd-b6c5-f673d0c2d41c" providerId="ADAL" clId="{15AD4561-40A6-4B2F-8279-28BAA1E1AC28}" dt="2022-03-28T12:51:48.317" v="58"/>
          <ac:graphicFrameMkLst>
            <pc:docMk/>
            <pc:sldMk cId="6888365" sldId="270"/>
            <ac:graphicFrameMk id="2" creationId="{B61DE67D-E063-4DF6-84E8-13C73DC0B072}"/>
          </ac:graphicFrameMkLst>
        </pc:graphicFrameChg>
        <pc:graphicFrameChg chg="add del mod modGraphic">
          <ac:chgData name="Annamaria Cacchione" userId="7a347d71-090e-44cd-b6c5-f673d0c2d41c" providerId="ADAL" clId="{15AD4561-40A6-4B2F-8279-28BAA1E1AC28}" dt="2022-03-28T12:53:22.358" v="67" actId="478"/>
          <ac:graphicFrameMkLst>
            <pc:docMk/>
            <pc:sldMk cId="6888365" sldId="270"/>
            <ac:graphicFrameMk id="4" creationId="{AA6A37D5-610F-4EB8-BC50-ECF3ECC6B640}"/>
          </ac:graphicFrameMkLst>
        </pc:graphicFrameChg>
        <pc:graphicFrameChg chg="add del mod">
          <ac:chgData name="Annamaria Cacchione" userId="7a347d71-090e-44cd-b6c5-f673d0c2d41c" providerId="ADAL" clId="{15AD4561-40A6-4B2F-8279-28BAA1E1AC28}" dt="2022-03-28T12:53:38.397" v="70" actId="478"/>
          <ac:graphicFrameMkLst>
            <pc:docMk/>
            <pc:sldMk cId="6888365" sldId="270"/>
            <ac:graphicFrameMk id="5" creationId="{0C53ED37-C45F-4D14-A30E-99DC583BF246}"/>
          </ac:graphicFrameMkLst>
        </pc:graphicFrameChg>
        <pc:picChg chg="add del mod">
          <ac:chgData name="Annamaria Cacchione" userId="7a347d71-090e-44cd-b6c5-f673d0c2d41c" providerId="ADAL" clId="{15AD4561-40A6-4B2F-8279-28BAA1E1AC28}" dt="2022-03-28T12:52:41.590" v="64" actId="478"/>
          <ac:picMkLst>
            <pc:docMk/>
            <pc:sldMk cId="6888365" sldId="270"/>
            <ac:picMk id="3" creationId="{F28C311B-29A5-44F4-8F7D-13831953A6CC}"/>
          </ac:picMkLst>
        </pc:picChg>
        <pc:picChg chg="add del mod">
          <ac:chgData name="Annamaria Cacchione" userId="7a347d71-090e-44cd-b6c5-f673d0c2d41c" providerId="ADAL" clId="{15AD4561-40A6-4B2F-8279-28BAA1E1AC28}" dt="2022-03-28T12:54:29.613" v="75" actId="478"/>
          <ac:picMkLst>
            <pc:docMk/>
            <pc:sldMk cId="6888365" sldId="270"/>
            <ac:picMk id="7" creationId="{F763D253-A7BA-44AD-926D-C40F273D36C4}"/>
          </ac:picMkLst>
        </pc:picChg>
        <pc:picChg chg="add mod">
          <ac:chgData name="Annamaria Cacchione" userId="7a347d71-090e-44cd-b6c5-f673d0c2d41c" providerId="ADAL" clId="{15AD4561-40A6-4B2F-8279-28BAA1E1AC28}" dt="2022-03-28T12:56:43.111" v="146" actId="14100"/>
          <ac:picMkLst>
            <pc:docMk/>
            <pc:sldMk cId="6888365" sldId="270"/>
            <ac:picMk id="9" creationId="{886040A7-266C-4E9A-A6D5-7AE4E640E9BC}"/>
          </ac:picMkLst>
        </pc:picChg>
        <pc:picChg chg="add del mod">
          <ac:chgData name="Annamaria Cacchione" userId="7a347d71-090e-44cd-b6c5-f673d0c2d41c" providerId="ADAL" clId="{15AD4561-40A6-4B2F-8279-28BAA1E1AC28}" dt="2022-03-28T12:58:36.519" v="218" actId="478"/>
          <ac:picMkLst>
            <pc:docMk/>
            <pc:sldMk cId="6888365" sldId="270"/>
            <ac:picMk id="13" creationId="{C44E056C-30A2-44D7-BEDB-5B46FF3434A7}"/>
          </ac:picMkLst>
        </pc:picChg>
        <pc:picChg chg="add del mod">
          <ac:chgData name="Annamaria Cacchione" userId="7a347d71-090e-44cd-b6c5-f673d0c2d41c" providerId="ADAL" clId="{15AD4561-40A6-4B2F-8279-28BAA1E1AC28}" dt="2022-03-28T12:59:19.907" v="226" actId="478"/>
          <ac:picMkLst>
            <pc:docMk/>
            <pc:sldMk cId="6888365" sldId="270"/>
            <ac:picMk id="15" creationId="{512CB574-9BB7-4C8C-8AED-08B667264620}"/>
          </ac:picMkLst>
        </pc:picChg>
      </pc:sldChg>
      <pc:sldChg chg="addSp delSp modSp add mod ord">
        <pc:chgData name="Annamaria Cacchione" userId="7a347d71-090e-44cd-b6c5-f673d0c2d41c" providerId="ADAL" clId="{15AD4561-40A6-4B2F-8279-28BAA1E1AC28}" dt="2022-03-28T13:10:47.934" v="670" actId="1076"/>
        <pc:sldMkLst>
          <pc:docMk/>
          <pc:sldMk cId="2809546902" sldId="271"/>
        </pc:sldMkLst>
        <pc:spChg chg="del">
          <ac:chgData name="Annamaria Cacchione" userId="7a347d71-090e-44cd-b6c5-f673d0c2d41c" providerId="ADAL" clId="{15AD4561-40A6-4B2F-8279-28BAA1E1AC28}" dt="2022-03-28T13:10:14.250" v="636" actId="478"/>
          <ac:spMkLst>
            <pc:docMk/>
            <pc:sldMk cId="2809546902" sldId="271"/>
            <ac:spMk id="7" creationId="{42C07D07-CF1A-436B-9212-B09D78CC26BD}"/>
          </ac:spMkLst>
        </pc:spChg>
        <pc:spChg chg="mod">
          <ac:chgData name="Annamaria Cacchione" userId="7a347d71-090e-44cd-b6c5-f673d0c2d41c" providerId="ADAL" clId="{15AD4561-40A6-4B2F-8279-28BAA1E1AC28}" dt="2022-03-28T13:10:28.108" v="666" actId="14100"/>
          <ac:spMkLst>
            <pc:docMk/>
            <pc:sldMk cId="2809546902" sldId="271"/>
            <ac:spMk id="8" creationId="{5BF40303-1078-4BBB-8B7C-76A53E8C97BE}"/>
          </ac:spMkLst>
        </pc:spChg>
        <pc:picChg chg="add mod">
          <ac:chgData name="Annamaria Cacchione" userId="7a347d71-090e-44cd-b6c5-f673d0c2d41c" providerId="ADAL" clId="{15AD4561-40A6-4B2F-8279-28BAA1E1AC28}" dt="2022-03-28T13:10:47.934" v="670" actId="1076"/>
          <ac:picMkLst>
            <pc:docMk/>
            <pc:sldMk cId="2809546902" sldId="271"/>
            <ac:picMk id="3" creationId="{41D22921-358E-4CC4-AE67-D244E9E8A505}"/>
          </ac:picMkLst>
        </pc:picChg>
      </pc:sldChg>
      <pc:sldChg chg="addSp modSp new del mod modNotesTx">
        <pc:chgData name="Annamaria Cacchione" userId="7a347d71-090e-44cd-b6c5-f673d0c2d41c" providerId="ADAL" clId="{15AD4561-40A6-4B2F-8279-28BAA1E1AC28}" dt="2022-03-29T08:43:53.333" v="2465" actId="2696"/>
        <pc:sldMkLst>
          <pc:docMk/>
          <pc:sldMk cId="457428692" sldId="272"/>
        </pc:sldMkLst>
        <pc:spChg chg="add mod">
          <ac:chgData name="Annamaria Cacchione" userId="7a347d71-090e-44cd-b6c5-f673d0c2d41c" providerId="ADAL" clId="{15AD4561-40A6-4B2F-8279-28BAA1E1AC28}" dt="2022-03-28T16:12:27.368" v="1340" actId="20577"/>
          <ac:spMkLst>
            <pc:docMk/>
            <pc:sldMk cId="457428692" sldId="272"/>
            <ac:spMk id="3" creationId="{5B2DCAEE-07D4-4113-982D-468619608328}"/>
          </ac:spMkLst>
        </pc:spChg>
        <pc:graphicFrameChg chg="add mod modGraphic">
          <ac:chgData name="Annamaria Cacchione" userId="7a347d71-090e-44cd-b6c5-f673d0c2d41c" providerId="ADAL" clId="{15AD4561-40A6-4B2F-8279-28BAA1E1AC28}" dt="2022-03-28T16:12:18.607" v="1328" actId="20577"/>
          <ac:graphicFrameMkLst>
            <pc:docMk/>
            <pc:sldMk cId="457428692" sldId="272"/>
            <ac:graphicFrameMk id="2" creationId="{581439FF-D77A-44F4-8129-DA49E4D52452}"/>
          </ac:graphicFrameMkLst>
        </pc:graphicFrameChg>
      </pc:sldChg>
      <pc:sldChg chg="addSp delSp modSp new del mod">
        <pc:chgData name="Annamaria Cacchione" userId="7a347d71-090e-44cd-b6c5-f673d0c2d41c" providerId="ADAL" clId="{15AD4561-40A6-4B2F-8279-28BAA1E1AC28}" dt="2022-03-28T16:30:01.535" v="2090" actId="2696"/>
        <pc:sldMkLst>
          <pc:docMk/>
          <pc:sldMk cId="1554907767" sldId="273"/>
        </pc:sldMkLst>
        <pc:spChg chg="add del mod">
          <ac:chgData name="Annamaria Cacchione" userId="7a347d71-090e-44cd-b6c5-f673d0c2d41c" providerId="ADAL" clId="{15AD4561-40A6-4B2F-8279-28BAA1E1AC28}" dt="2022-03-28T16:17:02.831" v="1499" actId="478"/>
          <ac:spMkLst>
            <pc:docMk/>
            <pc:sldMk cId="1554907767" sldId="273"/>
            <ac:spMk id="2" creationId="{D2D1B129-A686-42FC-BA8B-8F02D417B37D}"/>
          </ac:spMkLst>
        </pc:spChg>
      </pc:sldChg>
      <pc:sldChg chg="addSp delSp modSp add del mod modClrScheme chgLayout modNotesTx">
        <pc:chgData name="Annamaria Cacchione" userId="7a347d71-090e-44cd-b6c5-f673d0c2d41c" providerId="ADAL" clId="{15AD4561-40A6-4B2F-8279-28BAA1E1AC28}" dt="2022-03-29T08:54:51.555" v="2766" actId="2696"/>
        <pc:sldMkLst>
          <pc:docMk/>
          <pc:sldMk cId="491659282" sldId="274"/>
        </pc:sldMkLst>
        <pc:spChg chg="del mod">
          <ac:chgData name="Annamaria Cacchione" userId="7a347d71-090e-44cd-b6c5-f673d0c2d41c" providerId="ADAL" clId="{15AD4561-40A6-4B2F-8279-28BAA1E1AC28}" dt="2022-03-28T16:18:49.898" v="1627" actId="478"/>
          <ac:spMkLst>
            <pc:docMk/>
            <pc:sldMk cId="491659282" sldId="274"/>
            <ac:spMk id="2" creationId="{3F8953F7-5DD4-436A-91F1-4418F808E0A9}"/>
          </ac:spMkLst>
        </pc:spChg>
        <pc:spChg chg="mod ord">
          <ac:chgData name="Annamaria Cacchione" userId="7a347d71-090e-44cd-b6c5-f673d0c2d41c" providerId="ADAL" clId="{15AD4561-40A6-4B2F-8279-28BAA1E1AC28}" dt="2022-03-29T08:40:18.425" v="2433" actId="20577"/>
          <ac:spMkLst>
            <pc:docMk/>
            <pc:sldMk cId="491659282" sldId="274"/>
            <ac:spMk id="3" creationId="{AF7B17B7-79D8-4D07-A353-54B35FD2E3AC}"/>
          </ac:spMkLst>
        </pc:spChg>
        <pc:spChg chg="del mod ord">
          <ac:chgData name="Annamaria Cacchione" userId="7a347d71-090e-44cd-b6c5-f673d0c2d41c" providerId="ADAL" clId="{15AD4561-40A6-4B2F-8279-28BAA1E1AC28}" dt="2022-03-28T16:29:42.812" v="2086"/>
          <ac:spMkLst>
            <pc:docMk/>
            <pc:sldMk cId="491659282" sldId="274"/>
            <ac:spMk id="4" creationId="{960B1BF2-36F9-47D3-B223-E5AF47525021}"/>
          </ac:spMkLst>
        </pc:spChg>
        <pc:spChg chg="mod ord">
          <ac:chgData name="Annamaria Cacchione" userId="7a347d71-090e-44cd-b6c5-f673d0c2d41c" providerId="ADAL" clId="{15AD4561-40A6-4B2F-8279-28BAA1E1AC28}" dt="2022-03-28T16:20:02.183" v="1633" actId="1076"/>
          <ac:spMkLst>
            <pc:docMk/>
            <pc:sldMk cId="491659282" sldId="274"/>
            <ac:spMk id="5" creationId="{D0C38B54-BE87-43C2-89D8-744DCE8BDAC0}"/>
          </ac:spMkLst>
        </pc:spChg>
        <pc:spChg chg="del mod ord">
          <ac:chgData name="Annamaria Cacchione" userId="7a347d71-090e-44cd-b6c5-f673d0c2d41c" providerId="ADAL" clId="{15AD4561-40A6-4B2F-8279-28BAA1E1AC28}" dt="2022-03-28T16:19:49.008" v="1631" actId="478"/>
          <ac:spMkLst>
            <pc:docMk/>
            <pc:sldMk cId="491659282" sldId="274"/>
            <ac:spMk id="6" creationId="{A474FBBB-30B5-4FB1-990B-A302C870FE30}"/>
          </ac:spMkLst>
        </pc:spChg>
        <pc:spChg chg="mod ord">
          <ac:chgData name="Annamaria Cacchione" userId="7a347d71-090e-44cd-b6c5-f673d0c2d41c" providerId="ADAL" clId="{15AD4561-40A6-4B2F-8279-28BAA1E1AC28}" dt="2022-03-28T16:19:44.234" v="1629" actId="700"/>
          <ac:spMkLst>
            <pc:docMk/>
            <pc:sldMk cId="491659282" sldId="274"/>
            <ac:spMk id="7" creationId="{1E060592-52A2-4148-8D20-434A1CDE2626}"/>
          </ac:spMkLst>
        </pc:spChg>
        <pc:spChg chg="mod ord">
          <ac:chgData name="Annamaria Cacchione" userId="7a347d71-090e-44cd-b6c5-f673d0c2d41c" providerId="ADAL" clId="{15AD4561-40A6-4B2F-8279-28BAA1E1AC28}" dt="2022-03-29T08:40:10.419" v="2431" actId="20577"/>
          <ac:spMkLst>
            <pc:docMk/>
            <pc:sldMk cId="491659282" sldId="274"/>
            <ac:spMk id="8" creationId="{55FB4EED-1AAE-4EE1-B2A7-729115671440}"/>
          </ac:spMkLst>
        </pc:spChg>
        <pc:spChg chg="add del mod">
          <ac:chgData name="Annamaria Cacchione" userId="7a347d71-090e-44cd-b6c5-f673d0c2d41c" providerId="ADAL" clId="{15AD4561-40A6-4B2F-8279-28BAA1E1AC28}" dt="2022-03-28T16:20:52.840" v="1708" actId="478"/>
          <ac:spMkLst>
            <pc:docMk/>
            <pc:sldMk cId="491659282" sldId="274"/>
            <ac:spMk id="10" creationId="{C0AD4D0F-2BC4-454A-B9DA-61C252BF0CA3}"/>
          </ac:spMkLst>
        </pc:spChg>
        <pc:spChg chg="add del mod">
          <ac:chgData name="Annamaria Cacchione" userId="7a347d71-090e-44cd-b6c5-f673d0c2d41c" providerId="ADAL" clId="{15AD4561-40A6-4B2F-8279-28BAA1E1AC28}" dt="2022-03-28T16:19:52.005" v="1632" actId="478"/>
          <ac:spMkLst>
            <pc:docMk/>
            <pc:sldMk cId="491659282" sldId="274"/>
            <ac:spMk id="12" creationId="{E5069235-B02A-4CC3-87A6-9432CC3C8960}"/>
          </ac:spMkLst>
        </pc:spChg>
        <pc:spChg chg="add mod">
          <ac:chgData name="Annamaria Cacchione" userId="7a347d71-090e-44cd-b6c5-f673d0c2d41c" providerId="ADAL" clId="{15AD4561-40A6-4B2F-8279-28BAA1E1AC28}" dt="2022-03-28T16:21:08.394" v="1726" actId="20577"/>
          <ac:spMkLst>
            <pc:docMk/>
            <pc:sldMk cId="491659282" sldId="274"/>
            <ac:spMk id="14" creationId="{F874CE00-5B7E-4837-B152-5733861F2BA2}"/>
          </ac:spMkLst>
        </pc:spChg>
        <pc:spChg chg="add mod">
          <ac:chgData name="Annamaria Cacchione" userId="7a347d71-090e-44cd-b6c5-f673d0c2d41c" providerId="ADAL" clId="{15AD4561-40A6-4B2F-8279-28BAA1E1AC28}" dt="2022-03-28T16:23:35.076" v="1731" actId="14100"/>
          <ac:spMkLst>
            <pc:docMk/>
            <pc:sldMk cId="491659282" sldId="274"/>
            <ac:spMk id="15" creationId="{E166A361-D74C-4157-AC74-E65923D0F96F}"/>
          </ac:spMkLst>
        </pc:spChg>
        <pc:picChg chg="add del">
          <ac:chgData name="Annamaria Cacchione" userId="7a347d71-090e-44cd-b6c5-f673d0c2d41c" providerId="ADAL" clId="{15AD4561-40A6-4B2F-8279-28BAA1E1AC28}" dt="2022-03-28T16:20:10.169" v="1635" actId="478"/>
          <ac:picMkLst>
            <pc:docMk/>
            <pc:sldMk cId="491659282" sldId="274"/>
            <ac:picMk id="13" creationId="{AEB29D07-E79C-4571-B6B6-A2A8CC1BBAF8}"/>
          </ac:picMkLst>
        </pc:picChg>
        <pc:picChg chg="add mod">
          <ac:chgData name="Annamaria Cacchione" userId="7a347d71-090e-44cd-b6c5-f673d0c2d41c" providerId="ADAL" clId="{15AD4561-40A6-4B2F-8279-28BAA1E1AC28}" dt="2022-03-28T16:29:50.913" v="2089" actId="1076"/>
          <ac:picMkLst>
            <pc:docMk/>
            <pc:sldMk cId="491659282" sldId="274"/>
            <ac:picMk id="16" creationId="{1E4F66D6-578D-41B0-A270-350A6DF7ABC2}"/>
          </ac:picMkLst>
        </pc:picChg>
      </pc:sldChg>
      <pc:sldChg chg="addSp delSp modSp add mod ord">
        <pc:chgData name="Annamaria Cacchione" userId="7a347d71-090e-44cd-b6c5-f673d0c2d41c" providerId="ADAL" clId="{15AD4561-40A6-4B2F-8279-28BAA1E1AC28}" dt="2022-03-28T16:33:11.391" v="2134" actId="14100"/>
        <pc:sldMkLst>
          <pc:docMk/>
          <pc:sldMk cId="3776558112" sldId="275"/>
        </pc:sldMkLst>
        <pc:spChg chg="del">
          <ac:chgData name="Annamaria Cacchione" userId="7a347d71-090e-44cd-b6c5-f673d0c2d41c" providerId="ADAL" clId="{15AD4561-40A6-4B2F-8279-28BAA1E1AC28}" dt="2022-03-28T16:32:26.218" v="2129" actId="478"/>
          <ac:spMkLst>
            <pc:docMk/>
            <pc:sldMk cId="3776558112" sldId="275"/>
            <ac:spMk id="7" creationId="{42C07D07-CF1A-436B-9212-B09D78CC26BD}"/>
          </ac:spMkLst>
        </pc:spChg>
        <pc:spChg chg="mod">
          <ac:chgData name="Annamaria Cacchione" userId="7a347d71-090e-44cd-b6c5-f673d0c2d41c" providerId="ADAL" clId="{15AD4561-40A6-4B2F-8279-28BAA1E1AC28}" dt="2022-03-28T16:32:24.006" v="2128" actId="14100"/>
          <ac:spMkLst>
            <pc:docMk/>
            <pc:sldMk cId="3776558112" sldId="275"/>
            <ac:spMk id="8" creationId="{5BF40303-1078-4BBB-8B7C-76A53E8C97BE}"/>
          </ac:spMkLst>
        </pc:spChg>
        <pc:picChg chg="add mod">
          <ac:chgData name="Annamaria Cacchione" userId="7a347d71-090e-44cd-b6c5-f673d0c2d41c" providerId="ADAL" clId="{15AD4561-40A6-4B2F-8279-28BAA1E1AC28}" dt="2022-03-28T16:33:11.391" v="2134" actId="14100"/>
          <ac:picMkLst>
            <pc:docMk/>
            <pc:sldMk cId="3776558112" sldId="275"/>
            <ac:picMk id="3" creationId="{2019D6ED-AD7D-4C0B-AD12-32FAEE1DE3CE}"/>
          </ac:picMkLst>
        </pc:picChg>
      </pc:sldChg>
      <pc:sldChg chg="addSp delSp modSp new mod modNotesTx">
        <pc:chgData name="Annamaria Cacchione" userId="7a347d71-090e-44cd-b6c5-f673d0c2d41c" providerId="ADAL" clId="{15AD4561-40A6-4B2F-8279-28BAA1E1AC28}" dt="2022-03-31T10:51:21.105" v="4472" actId="1076"/>
        <pc:sldMkLst>
          <pc:docMk/>
          <pc:sldMk cId="2864766378" sldId="276"/>
        </pc:sldMkLst>
        <pc:spChg chg="add mod">
          <ac:chgData name="Annamaria Cacchione" userId="7a347d71-090e-44cd-b6c5-f673d0c2d41c" providerId="ADAL" clId="{15AD4561-40A6-4B2F-8279-28BAA1E1AC28}" dt="2022-03-30T15:32:31.252" v="3515" actId="14100"/>
          <ac:spMkLst>
            <pc:docMk/>
            <pc:sldMk cId="2864766378" sldId="276"/>
            <ac:spMk id="2" creationId="{3943DA7F-435B-4617-8555-58572A826E2E}"/>
          </ac:spMkLst>
        </pc:spChg>
        <pc:spChg chg="add del mod">
          <ac:chgData name="Annamaria Cacchione" userId="7a347d71-090e-44cd-b6c5-f673d0c2d41c" providerId="ADAL" clId="{15AD4561-40A6-4B2F-8279-28BAA1E1AC28}" dt="2022-03-29T08:43:18.481" v="2461"/>
          <ac:spMkLst>
            <pc:docMk/>
            <pc:sldMk cId="2864766378" sldId="276"/>
            <ac:spMk id="2" creationId="{5B253839-F479-4D6D-899D-F60596C38443}"/>
          </ac:spMkLst>
        </pc:spChg>
        <pc:spChg chg="add del mod">
          <ac:chgData name="Annamaria Cacchione" userId="7a347d71-090e-44cd-b6c5-f673d0c2d41c" providerId="ADAL" clId="{15AD4561-40A6-4B2F-8279-28BAA1E1AC28}" dt="2022-03-29T08:43:43.065" v="2464"/>
          <ac:spMkLst>
            <pc:docMk/>
            <pc:sldMk cId="2864766378" sldId="276"/>
            <ac:spMk id="3" creationId="{AA6D5C4C-2017-41A4-B6D4-BED2622BB6BF}"/>
          </ac:spMkLst>
        </pc:spChg>
        <pc:spChg chg="add mod">
          <ac:chgData name="Annamaria Cacchione" userId="7a347d71-090e-44cd-b6c5-f673d0c2d41c" providerId="ADAL" clId="{15AD4561-40A6-4B2F-8279-28BAA1E1AC28}" dt="2022-03-29T09:24:42.018" v="2953" actId="255"/>
          <ac:spMkLst>
            <pc:docMk/>
            <pc:sldMk cId="2864766378" sldId="276"/>
            <ac:spMk id="4" creationId="{BFFA6DB4-5885-4E78-95BF-395A036C77D2}"/>
          </ac:spMkLst>
        </pc:spChg>
        <pc:picChg chg="add mod">
          <ac:chgData name="Annamaria Cacchione" userId="7a347d71-090e-44cd-b6c5-f673d0c2d41c" providerId="ADAL" clId="{15AD4561-40A6-4B2F-8279-28BAA1E1AC28}" dt="2022-03-31T10:51:21.105" v="4472" actId="1076"/>
          <ac:picMkLst>
            <pc:docMk/>
            <pc:sldMk cId="2864766378" sldId="276"/>
            <ac:picMk id="3" creationId="{C9C7D336-4654-4849-B046-539DE9DB8740}"/>
          </ac:picMkLst>
        </pc:picChg>
      </pc:sldChg>
      <pc:sldChg chg="new del">
        <pc:chgData name="Annamaria Cacchione" userId="7a347d71-090e-44cd-b6c5-f673d0c2d41c" providerId="ADAL" clId="{15AD4561-40A6-4B2F-8279-28BAA1E1AC28}" dt="2022-03-29T09:24:49.264" v="2954" actId="2696"/>
        <pc:sldMkLst>
          <pc:docMk/>
          <pc:sldMk cId="2536056123" sldId="277"/>
        </pc:sldMkLst>
      </pc:sldChg>
      <pc:sldChg chg="addSp delSp modSp new mod modNotesTx">
        <pc:chgData name="Annamaria Cacchione" userId="7a347d71-090e-44cd-b6c5-f673d0c2d41c" providerId="ADAL" clId="{15AD4561-40A6-4B2F-8279-28BAA1E1AC28}" dt="2022-03-31T09:32:05.373" v="4328" actId="5793"/>
        <pc:sldMkLst>
          <pc:docMk/>
          <pc:sldMk cId="3539042420" sldId="278"/>
        </pc:sldMkLst>
        <pc:spChg chg="add mod">
          <ac:chgData name="Annamaria Cacchione" userId="7a347d71-090e-44cd-b6c5-f673d0c2d41c" providerId="ADAL" clId="{15AD4561-40A6-4B2F-8279-28BAA1E1AC28}" dt="2022-03-31T09:32:05.373" v="4328" actId="5793"/>
          <ac:spMkLst>
            <pc:docMk/>
            <pc:sldMk cId="3539042420" sldId="278"/>
            <ac:spMk id="3" creationId="{9CF3CE19-7094-4A5C-B278-A1D11B962229}"/>
          </ac:spMkLst>
        </pc:spChg>
        <pc:spChg chg="add mod">
          <ac:chgData name="Annamaria Cacchione" userId="7a347d71-090e-44cd-b6c5-f673d0c2d41c" providerId="ADAL" clId="{15AD4561-40A6-4B2F-8279-28BAA1E1AC28}" dt="2022-03-30T15:43:28.278" v="3798" actId="20577"/>
          <ac:spMkLst>
            <pc:docMk/>
            <pc:sldMk cId="3539042420" sldId="278"/>
            <ac:spMk id="8" creationId="{39240305-56A1-4828-8903-CB9758A1C304}"/>
          </ac:spMkLst>
        </pc:spChg>
        <pc:spChg chg="add mod">
          <ac:chgData name="Annamaria Cacchione" userId="7a347d71-090e-44cd-b6c5-f673d0c2d41c" providerId="ADAL" clId="{15AD4561-40A6-4B2F-8279-28BAA1E1AC28}" dt="2022-03-30T15:55:26.591" v="4147" actId="1076"/>
          <ac:spMkLst>
            <pc:docMk/>
            <pc:sldMk cId="3539042420" sldId="278"/>
            <ac:spMk id="10" creationId="{C7864ABD-498F-4F62-B3D4-32C330646F0A}"/>
          </ac:spMkLst>
        </pc:spChg>
        <pc:spChg chg="add mod">
          <ac:chgData name="Annamaria Cacchione" userId="7a347d71-090e-44cd-b6c5-f673d0c2d41c" providerId="ADAL" clId="{15AD4561-40A6-4B2F-8279-28BAA1E1AC28}" dt="2022-03-30T15:55:08.991" v="4144" actId="1076"/>
          <ac:spMkLst>
            <pc:docMk/>
            <pc:sldMk cId="3539042420" sldId="278"/>
            <ac:spMk id="13" creationId="{F7869635-3017-42AD-95FC-A3CC88FCA823}"/>
          </ac:spMkLst>
        </pc:spChg>
        <pc:spChg chg="add mod">
          <ac:chgData name="Annamaria Cacchione" userId="7a347d71-090e-44cd-b6c5-f673d0c2d41c" providerId="ADAL" clId="{15AD4561-40A6-4B2F-8279-28BAA1E1AC28}" dt="2022-03-31T09:31:08.200" v="4295"/>
          <ac:spMkLst>
            <pc:docMk/>
            <pc:sldMk cId="3539042420" sldId="278"/>
            <ac:spMk id="14" creationId="{E66BA609-D9CE-4C4C-960C-8F3B38CF000E}"/>
          </ac:spMkLst>
        </pc:spChg>
        <pc:spChg chg="add mod">
          <ac:chgData name="Annamaria Cacchione" userId="7a347d71-090e-44cd-b6c5-f673d0c2d41c" providerId="ADAL" clId="{15AD4561-40A6-4B2F-8279-28BAA1E1AC28}" dt="2022-03-30T15:55:41.646" v="4151" actId="1076"/>
          <ac:spMkLst>
            <pc:docMk/>
            <pc:sldMk cId="3539042420" sldId="278"/>
            <ac:spMk id="16" creationId="{DDE81772-0A2D-4A70-9124-E440DCC4E020}"/>
          </ac:spMkLst>
        </pc:spChg>
        <pc:spChg chg="add mod">
          <ac:chgData name="Annamaria Cacchione" userId="7a347d71-090e-44cd-b6c5-f673d0c2d41c" providerId="ADAL" clId="{15AD4561-40A6-4B2F-8279-28BAA1E1AC28}" dt="2022-03-30T15:55:35.102" v="4149" actId="1076"/>
          <ac:spMkLst>
            <pc:docMk/>
            <pc:sldMk cId="3539042420" sldId="278"/>
            <ac:spMk id="19" creationId="{EDF37805-8A23-492F-99AD-EFB3BFB78732}"/>
          </ac:spMkLst>
        </pc:spChg>
        <pc:graphicFrameChg chg="add del mod modGraphic">
          <ac:chgData name="Annamaria Cacchione" userId="7a347d71-090e-44cd-b6c5-f673d0c2d41c" providerId="ADAL" clId="{15AD4561-40A6-4B2F-8279-28BAA1E1AC28}" dt="2022-03-30T15:33:50.405" v="3538" actId="478"/>
          <ac:graphicFrameMkLst>
            <pc:docMk/>
            <pc:sldMk cId="3539042420" sldId="278"/>
            <ac:graphicFrameMk id="2" creationId="{C4E6858F-776A-455E-A3AD-C73518B68D5B}"/>
          </ac:graphicFrameMkLst>
        </pc:graphicFrameChg>
        <pc:picChg chg="add mod">
          <ac:chgData name="Annamaria Cacchione" userId="7a347d71-090e-44cd-b6c5-f673d0c2d41c" providerId="ADAL" clId="{15AD4561-40A6-4B2F-8279-28BAA1E1AC28}" dt="2022-03-30T15:52:00.750" v="4122" actId="14100"/>
          <ac:picMkLst>
            <pc:docMk/>
            <pc:sldMk cId="3539042420" sldId="278"/>
            <ac:picMk id="5" creationId="{30693C4E-F77A-418C-8C21-8A8251D5FDE4}"/>
          </ac:picMkLst>
        </pc:picChg>
        <pc:picChg chg="add mod">
          <ac:chgData name="Annamaria Cacchione" userId="7a347d71-090e-44cd-b6c5-f673d0c2d41c" providerId="ADAL" clId="{15AD4561-40A6-4B2F-8279-28BAA1E1AC28}" dt="2022-03-30T15:55:14.358" v="4145" actId="1076"/>
          <ac:picMkLst>
            <pc:docMk/>
            <pc:sldMk cId="3539042420" sldId="278"/>
            <ac:picMk id="7" creationId="{4E585F7B-9D69-4D47-B207-71522B1C5EE1}"/>
          </ac:picMkLst>
        </pc:picChg>
        <pc:picChg chg="add del">
          <ac:chgData name="Annamaria Cacchione" userId="7a347d71-090e-44cd-b6c5-f673d0c2d41c" providerId="ADAL" clId="{15AD4561-40A6-4B2F-8279-28BAA1E1AC28}" dt="2022-03-30T15:42:21.016" v="3754"/>
          <ac:picMkLst>
            <pc:docMk/>
            <pc:sldMk cId="3539042420" sldId="278"/>
            <ac:picMk id="9" creationId="{6C745FDD-5E81-44BB-8BA0-B0C776CA4823}"/>
          </ac:picMkLst>
        </pc:picChg>
        <pc:picChg chg="add mod">
          <ac:chgData name="Annamaria Cacchione" userId="7a347d71-090e-44cd-b6c5-f673d0c2d41c" providerId="ADAL" clId="{15AD4561-40A6-4B2F-8279-28BAA1E1AC28}" dt="2022-03-30T15:55:06.454" v="4143" actId="1076"/>
          <ac:picMkLst>
            <pc:docMk/>
            <pc:sldMk cId="3539042420" sldId="278"/>
            <ac:picMk id="12" creationId="{D45937A0-D01B-46F1-A3E3-CAEA4514D755}"/>
          </ac:picMkLst>
        </pc:picChg>
        <pc:picChg chg="add mod">
          <ac:chgData name="Annamaria Cacchione" userId="7a347d71-090e-44cd-b6c5-f673d0c2d41c" providerId="ADAL" clId="{15AD4561-40A6-4B2F-8279-28BAA1E1AC28}" dt="2022-03-30T15:55:37.947" v="4150" actId="1076"/>
          <ac:picMkLst>
            <pc:docMk/>
            <pc:sldMk cId="3539042420" sldId="278"/>
            <ac:picMk id="15" creationId="{96875682-1644-45CB-BA27-01537036E6B6}"/>
          </ac:picMkLst>
        </pc:picChg>
        <pc:picChg chg="add mod">
          <ac:chgData name="Annamaria Cacchione" userId="7a347d71-090e-44cd-b6c5-f673d0c2d41c" providerId="ADAL" clId="{15AD4561-40A6-4B2F-8279-28BAA1E1AC28}" dt="2022-03-30T15:55:29.462" v="4148" actId="1076"/>
          <ac:picMkLst>
            <pc:docMk/>
            <pc:sldMk cId="3539042420" sldId="278"/>
            <ac:picMk id="18" creationId="{96D2EA22-FF94-4BD4-8890-2DEB4EAA7BEE}"/>
          </ac:picMkLst>
        </pc:picChg>
      </pc:sldChg>
      <pc:sldChg chg="addSp delSp modSp new mod">
        <pc:chgData name="Annamaria Cacchione" userId="7a347d71-090e-44cd-b6c5-f673d0c2d41c" providerId="ADAL" clId="{15AD4561-40A6-4B2F-8279-28BAA1E1AC28}" dt="2022-03-31T10:50:24.481" v="4470" actId="1076"/>
        <pc:sldMkLst>
          <pc:docMk/>
          <pc:sldMk cId="786907564" sldId="279"/>
        </pc:sldMkLst>
        <pc:spChg chg="add del mod">
          <ac:chgData name="Annamaria Cacchione" userId="7a347d71-090e-44cd-b6c5-f673d0c2d41c" providerId="ADAL" clId="{15AD4561-40A6-4B2F-8279-28BAA1E1AC28}" dt="2022-03-29T08:48:26.031" v="2496"/>
          <ac:spMkLst>
            <pc:docMk/>
            <pc:sldMk cId="786907564" sldId="279"/>
            <ac:spMk id="2" creationId="{6D6A8167-7093-4062-B43A-5526EBD86731}"/>
          </ac:spMkLst>
        </pc:spChg>
        <pc:spChg chg="add mod">
          <ac:chgData name="Annamaria Cacchione" userId="7a347d71-090e-44cd-b6c5-f673d0c2d41c" providerId="ADAL" clId="{15AD4561-40A6-4B2F-8279-28BAA1E1AC28}" dt="2022-03-29T08:48:24.461" v="2494" actId="113"/>
          <ac:spMkLst>
            <pc:docMk/>
            <pc:sldMk cId="786907564" sldId="279"/>
            <ac:spMk id="3" creationId="{BEA1ACC6-D2A8-4150-9A48-8972A018C5DE}"/>
          </ac:spMkLst>
        </pc:spChg>
        <pc:spChg chg="add mod">
          <ac:chgData name="Annamaria Cacchione" userId="7a347d71-090e-44cd-b6c5-f673d0c2d41c" providerId="ADAL" clId="{15AD4561-40A6-4B2F-8279-28BAA1E1AC28}" dt="2022-03-31T10:50:24.481" v="4470" actId="1076"/>
          <ac:spMkLst>
            <pc:docMk/>
            <pc:sldMk cId="786907564" sldId="279"/>
            <ac:spMk id="4" creationId="{13C52EC7-F10D-4E40-9E0B-509CFBFEADF6}"/>
          </ac:spMkLst>
        </pc:spChg>
        <pc:picChg chg="add mod">
          <ac:chgData name="Annamaria Cacchione" userId="7a347d71-090e-44cd-b6c5-f673d0c2d41c" providerId="ADAL" clId="{15AD4561-40A6-4B2F-8279-28BAA1E1AC28}" dt="2022-03-31T10:04:51.318" v="4329" actId="14100"/>
          <ac:picMkLst>
            <pc:docMk/>
            <pc:sldMk cId="786907564" sldId="279"/>
            <ac:picMk id="5" creationId="{F7C5C552-1E92-4B2E-B3B1-B1FB9E080506}"/>
          </ac:picMkLst>
        </pc:picChg>
      </pc:sldChg>
      <pc:sldChg chg="addSp delSp modSp add mod modNotesTx">
        <pc:chgData name="Annamaria Cacchione" userId="7a347d71-090e-44cd-b6c5-f673d0c2d41c" providerId="ADAL" clId="{15AD4561-40A6-4B2F-8279-28BAA1E1AC28}" dt="2022-03-29T09:23:43.394" v="2916" actId="20577"/>
        <pc:sldMkLst>
          <pc:docMk/>
          <pc:sldMk cId="2104546523" sldId="280"/>
        </pc:sldMkLst>
        <pc:spChg chg="mod">
          <ac:chgData name="Annamaria Cacchione" userId="7a347d71-090e-44cd-b6c5-f673d0c2d41c" providerId="ADAL" clId="{15AD4561-40A6-4B2F-8279-28BAA1E1AC28}" dt="2022-03-29T08:58:55.627" v="2847" actId="20577"/>
          <ac:spMkLst>
            <pc:docMk/>
            <pc:sldMk cId="2104546523" sldId="280"/>
            <ac:spMk id="3" creationId="{E9D25744-EB3E-4687-B5DF-51D00B942F92}"/>
          </ac:spMkLst>
        </pc:spChg>
        <pc:spChg chg="del">
          <ac:chgData name="Annamaria Cacchione" userId="7a347d71-090e-44cd-b6c5-f673d0c2d41c" providerId="ADAL" clId="{15AD4561-40A6-4B2F-8279-28BAA1E1AC28}" dt="2022-03-29T09:18:33.288" v="2849" actId="478"/>
          <ac:spMkLst>
            <pc:docMk/>
            <pc:sldMk cId="2104546523" sldId="280"/>
            <ac:spMk id="9" creationId="{00000000-0000-0000-0000-000000000000}"/>
          </ac:spMkLst>
        </pc:spChg>
        <pc:picChg chg="del">
          <ac:chgData name="Annamaria Cacchione" userId="7a347d71-090e-44cd-b6c5-f673d0c2d41c" providerId="ADAL" clId="{15AD4561-40A6-4B2F-8279-28BAA1E1AC28}" dt="2022-03-29T09:18:29.837" v="2848" actId="478"/>
          <ac:picMkLst>
            <pc:docMk/>
            <pc:sldMk cId="2104546523" sldId="280"/>
            <ac:picMk id="2" creationId="{00000000-0000-0000-0000-000000000000}"/>
          </ac:picMkLst>
        </pc:picChg>
        <pc:picChg chg="add mod">
          <ac:chgData name="Annamaria Cacchione" userId="7a347d71-090e-44cd-b6c5-f673d0c2d41c" providerId="ADAL" clId="{15AD4561-40A6-4B2F-8279-28BAA1E1AC28}" dt="2022-03-29T09:23:11.386" v="2863" actId="1076"/>
          <ac:picMkLst>
            <pc:docMk/>
            <pc:sldMk cId="2104546523" sldId="280"/>
            <ac:picMk id="5" creationId="{C603AD9D-6C9B-4155-9B4A-FF3EFB44E441}"/>
          </ac:picMkLst>
        </pc:picChg>
        <pc:picChg chg="add mod">
          <ac:chgData name="Annamaria Cacchione" userId="7a347d71-090e-44cd-b6c5-f673d0c2d41c" providerId="ADAL" clId="{15AD4561-40A6-4B2F-8279-28BAA1E1AC28}" dt="2022-03-29T09:23:25.310" v="2867" actId="14100"/>
          <ac:picMkLst>
            <pc:docMk/>
            <pc:sldMk cId="2104546523" sldId="280"/>
            <ac:picMk id="7" creationId="{56D2698A-45DA-423E-A23A-AFE25D0147EE}"/>
          </ac:picMkLst>
        </pc:picChg>
      </pc:sldChg>
      <pc:sldChg chg="new del">
        <pc:chgData name="Annamaria Cacchione" userId="7a347d71-090e-44cd-b6c5-f673d0c2d41c" providerId="ADAL" clId="{15AD4561-40A6-4B2F-8279-28BAA1E1AC28}" dt="2022-03-30T15:29:54.849" v="3462" actId="2696"/>
        <pc:sldMkLst>
          <pc:docMk/>
          <pc:sldMk cId="1598459872" sldId="281"/>
        </pc:sldMkLst>
      </pc:sldChg>
      <pc:sldChg chg="new del">
        <pc:chgData name="Annamaria Cacchione" userId="7a347d71-090e-44cd-b6c5-f673d0c2d41c" providerId="ADAL" clId="{15AD4561-40A6-4B2F-8279-28BAA1E1AC28}" dt="2022-03-31T10:51:33.951" v="4473" actId="2696"/>
        <pc:sldMkLst>
          <pc:docMk/>
          <pc:sldMk cId="3679749297" sldId="281"/>
        </pc:sldMkLst>
      </pc:sldChg>
      <pc:sldMasterChg chg="add del addSldLayout delSldLayout">
        <pc:chgData name="Annamaria Cacchione" userId="7a347d71-090e-44cd-b6c5-f673d0c2d41c" providerId="ADAL" clId="{15AD4561-40A6-4B2F-8279-28BAA1E1AC28}" dt="2022-03-29T08:54:51.555" v="2766" actId="2696"/>
        <pc:sldMasterMkLst>
          <pc:docMk/>
          <pc:sldMasterMk cId="664195471" sldId="2147483684"/>
        </pc:sldMasterMkLst>
        <pc:sldLayoutChg chg="add del">
          <pc:chgData name="Annamaria Cacchione" userId="7a347d71-090e-44cd-b6c5-f673d0c2d41c" providerId="ADAL" clId="{15AD4561-40A6-4B2F-8279-28BAA1E1AC28}" dt="2022-03-29T08:54:51.555" v="2766" actId="2696"/>
          <pc:sldLayoutMkLst>
            <pc:docMk/>
            <pc:sldMasterMk cId="664195471" sldId="2147483684"/>
            <pc:sldLayoutMk cId="4234466530" sldId="2147483691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publications.jrc.ec.europa.eu/repository/handle/JRC120911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publications.jrc.ec.europa.eu/repository/handle/JRC12091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177BB-24BA-49E7-8869-9838F8F9AD4F}" type="doc">
      <dgm:prSet loTypeId="urn:microsoft.com/office/officeart/2005/8/layout/process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8891AE68-171F-46EB-A708-E7B604615373}">
      <dgm:prSet phldrT="[Testo]"/>
      <dgm:spPr/>
      <dgm:t>
        <a:bodyPr/>
        <a:lstStyle/>
        <a:p>
          <a:r>
            <a:rPr lang="it-IT" dirty="0"/>
            <a:t>MONITORAGGIO  NAZIONALE</a:t>
          </a:r>
        </a:p>
      </dgm:t>
    </dgm:pt>
    <dgm:pt modelId="{EEE93647-D669-4823-83F4-2152E5A2523E}" type="parTrans" cxnId="{F5035FDC-E6FE-4AE3-A3ED-4C393BEA4E1D}">
      <dgm:prSet/>
      <dgm:spPr/>
      <dgm:t>
        <a:bodyPr/>
        <a:lstStyle/>
        <a:p>
          <a:endParaRPr lang="it-IT"/>
        </a:p>
      </dgm:t>
    </dgm:pt>
    <dgm:pt modelId="{5166F955-086C-4DF4-BEF6-4E4BB0067B7D}" type="sibTrans" cxnId="{F5035FDC-E6FE-4AE3-A3ED-4C393BEA4E1D}">
      <dgm:prSet/>
      <dgm:spPr/>
      <dgm:t>
        <a:bodyPr/>
        <a:lstStyle/>
        <a:p>
          <a:endParaRPr lang="it-IT"/>
        </a:p>
      </dgm:t>
    </dgm:pt>
    <dgm:pt modelId="{D65E6A9F-F8DB-4619-8F9A-F3E93B9F61BD}">
      <dgm:prSet phldrT="[Testo]"/>
      <dgm:spPr/>
      <dgm:t>
        <a:bodyPr/>
        <a:lstStyle/>
        <a:p>
          <a:r>
            <a:rPr lang="it-IT" dirty="0"/>
            <a:t>Triennio post riforma</a:t>
          </a:r>
        </a:p>
      </dgm:t>
    </dgm:pt>
    <dgm:pt modelId="{220538C4-C0FC-48DB-B4F7-84F17389A0B3}" type="parTrans" cxnId="{72B5D45F-BAF0-4E07-8A82-F62799B44C29}">
      <dgm:prSet/>
      <dgm:spPr/>
      <dgm:t>
        <a:bodyPr/>
        <a:lstStyle/>
        <a:p>
          <a:endParaRPr lang="it-IT"/>
        </a:p>
      </dgm:t>
    </dgm:pt>
    <dgm:pt modelId="{43EF93D3-28AB-47D6-8B32-DA90C0F04B14}" type="sibTrans" cxnId="{72B5D45F-BAF0-4E07-8A82-F62799B44C29}">
      <dgm:prSet/>
      <dgm:spPr/>
      <dgm:t>
        <a:bodyPr/>
        <a:lstStyle/>
        <a:p>
          <a:endParaRPr lang="it-IT"/>
        </a:p>
      </dgm:t>
    </dgm:pt>
    <dgm:pt modelId="{CEEBD3EC-2EF2-4E69-80A8-6B44F3AB9118}">
      <dgm:prSet phldrT="[Testo]"/>
      <dgm:spPr/>
      <dgm:t>
        <a:bodyPr/>
        <a:lstStyle/>
        <a:p>
          <a:r>
            <a:rPr lang="it-IT" dirty="0"/>
            <a:t>2015-2018</a:t>
          </a:r>
        </a:p>
      </dgm:t>
    </dgm:pt>
    <dgm:pt modelId="{DB2327CA-D668-43F5-A5B7-910EFBC31D44}" type="parTrans" cxnId="{1EECF556-B3B1-4685-8F55-CCC96521E3FB}">
      <dgm:prSet/>
      <dgm:spPr/>
      <dgm:t>
        <a:bodyPr/>
        <a:lstStyle/>
        <a:p>
          <a:endParaRPr lang="it-IT"/>
        </a:p>
      </dgm:t>
    </dgm:pt>
    <dgm:pt modelId="{35BE52BC-B35C-454C-927E-328DC20F2182}" type="sibTrans" cxnId="{1EECF556-B3B1-4685-8F55-CCC96521E3FB}">
      <dgm:prSet/>
      <dgm:spPr/>
      <dgm:t>
        <a:bodyPr/>
        <a:lstStyle/>
        <a:p>
          <a:endParaRPr lang="it-IT"/>
        </a:p>
      </dgm:t>
    </dgm:pt>
    <dgm:pt modelId="{9D03ED17-678C-4524-ADAF-5C74C24E4D4A}">
      <dgm:prSet phldrT="[Testo]"/>
      <dgm:spPr/>
      <dgm:t>
        <a:bodyPr/>
        <a:lstStyle/>
        <a:p>
          <a:r>
            <a:rPr lang="it-IT" dirty="0"/>
            <a:t>CLUSTERIZZAZIONE DEI CPIA</a:t>
          </a:r>
        </a:p>
      </dgm:t>
    </dgm:pt>
    <dgm:pt modelId="{888B4416-1776-48F2-9979-23C8D6D7A15A}" type="parTrans" cxnId="{A2661751-BB70-45C6-B27C-5B3A11DE7F84}">
      <dgm:prSet/>
      <dgm:spPr/>
      <dgm:t>
        <a:bodyPr/>
        <a:lstStyle/>
        <a:p>
          <a:endParaRPr lang="it-IT"/>
        </a:p>
      </dgm:t>
    </dgm:pt>
    <dgm:pt modelId="{2DD76933-9971-41D6-BC2D-D99646186161}" type="sibTrans" cxnId="{A2661751-BB70-45C6-B27C-5B3A11DE7F84}">
      <dgm:prSet/>
      <dgm:spPr/>
      <dgm:t>
        <a:bodyPr/>
        <a:lstStyle/>
        <a:p>
          <a:endParaRPr lang="it-IT"/>
        </a:p>
      </dgm:t>
    </dgm:pt>
    <dgm:pt modelId="{01D32233-4BA0-4291-9F4B-89D78893900C}">
      <dgm:prSet phldrT="[Testo]"/>
      <dgm:spPr/>
      <dgm:t>
        <a:bodyPr/>
        <a:lstStyle/>
        <a:p>
          <a:r>
            <a:rPr lang="it-IT" dirty="0"/>
            <a:t>6 temi-cluster</a:t>
          </a:r>
        </a:p>
      </dgm:t>
    </dgm:pt>
    <dgm:pt modelId="{AB92928D-053D-46CB-8C65-71E694527E7C}" type="parTrans" cxnId="{1B4F1FC4-9176-4239-A520-FCF81F4F8728}">
      <dgm:prSet/>
      <dgm:spPr/>
      <dgm:t>
        <a:bodyPr/>
        <a:lstStyle/>
        <a:p>
          <a:endParaRPr lang="it-IT"/>
        </a:p>
      </dgm:t>
    </dgm:pt>
    <dgm:pt modelId="{B57BBBCE-BA06-4F0D-83D5-34665F9F3059}" type="sibTrans" cxnId="{1B4F1FC4-9176-4239-A520-FCF81F4F8728}">
      <dgm:prSet/>
      <dgm:spPr/>
      <dgm:t>
        <a:bodyPr/>
        <a:lstStyle/>
        <a:p>
          <a:endParaRPr lang="it-IT"/>
        </a:p>
      </dgm:t>
    </dgm:pt>
    <dgm:pt modelId="{756475BA-1030-44C8-8166-2BE5C26ED102}">
      <dgm:prSet phldrT="[Testo]"/>
      <dgm:spPr/>
      <dgm:t>
        <a:bodyPr/>
        <a:lstStyle/>
        <a:p>
          <a:r>
            <a:rPr lang="it-IT" dirty="0"/>
            <a:t>2019-2020</a:t>
          </a:r>
        </a:p>
      </dgm:t>
    </dgm:pt>
    <dgm:pt modelId="{67991157-2378-45DA-9F7F-126C65D2187D}" type="parTrans" cxnId="{271B91FF-148A-4BBE-A0AA-B1D957828C1D}">
      <dgm:prSet/>
      <dgm:spPr/>
      <dgm:t>
        <a:bodyPr/>
        <a:lstStyle/>
        <a:p>
          <a:endParaRPr lang="it-IT"/>
        </a:p>
      </dgm:t>
    </dgm:pt>
    <dgm:pt modelId="{D95CC9F2-4A34-4941-8452-7D63BC0C1293}" type="sibTrans" cxnId="{271B91FF-148A-4BBE-A0AA-B1D957828C1D}">
      <dgm:prSet/>
      <dgm:spPr/>
      <dgm:t>
        <a:bodyPr/>
        <a:lstStyle/>
        <a:p>
          <a:endParaRPr lang="it-IT"/>
        </a:p>
      </dgm:t>
    </dgm:pt>
    <dgm:pt modelId="{7B97C965-859D-4649-83CA-F269CD6E0454}">
      <dgm:prSet phldrT="[Testo]"/>
      <dgm:spPr/>
      <dgm:t>
        <a:bodyPr/>
        <a:lstStyle/>
        <a:p>
          <a:r>
            <a:rPr lang="it-IT" dirty="0"/>
            <a:t>CPIA ECCELLENTI</a:t>
          </a:r>
        </a:p>
      </dgm:t>
    </dgm:pt>
    <dgm:pt modelId="{B1A40191-5314-40F1-835D-E5C0AD8AE33E}" type="parTrans" cxnId="{31832A07-257B-4832-8AE9-5E46AB8F1415}">
      <dgm:prSet/>
      <dgm:spPr/>
      <dgm:t>
        <a:bodyPr/>
        <a:lstStyle/>
        <a:p>
          <a:endParaRPr lang="it-IT"/>
        </a:p>
      </dgm:t>
    </dgm:pt>
    <dgm:pt modelId="{02E0E411-46EF-46D5-9487-E7AC1E4F4B1F}" type="sibTrans" cxnId="{31832A07-257B-4832-8AE9-5E46AB8F1415}">
      <dgm:prSet/>
      <dgm:spPr/>
      <dgm:t>
        <a:bodyPr/>
        <a:lstStyle/>
        <a:p>
          <a:endParaRPr lang="it-IT"/>
        </a:p>
      </dgm:t>
    </dgm:pt>
    <dgm:pt modelId="{BA8DF792-9C0F-4151-8358-DA50D8F149FD}">
      <dgm:prSet phldrT="[Testo]"/>
      <dgm:spPr/>
      <dgm:t>
        <a:bodyPr/>
        <a:lstStyle/>
        <a:p>
          <a:r>
            <a:rPr lang="it-IT" dirty="0"/>
            <a:t>Circa 10 per cluster</a:t>
          </a:r>
        </a:p>
      </dgm:t>
    </dgm:pt>
    <dgm:pt modelId="{FFDD2B3B-21E2-47BC-B8A1-BE2C19E436D0}" type="parTrans" cxnId="{B0A1B9EE-81D2-428A-828D-BFC5CE9C054B}">
      <dgm:prSet/>
      <dgm:spPr/>
      <dgm:t>
        <a:bodyPr/>
        <a:lstStyle/>
        <a:p>
          <a:endParaRPr lang="it-IT"/>
        </a:p>
      </dgm:t>
    </dgm:pt>
    <dgm:pt modelId="{8D131A44-412F-462B-93F4-17E3A2361E4C}" type="sibTrans" cxnId="{B0A1B9EE-81D2-428A-828D-BFC5CE9C054B}">
      <dgm:prSet/>
      <dgm:spPr/>
      <dgm:t>
        <a:bodyPr/>
        <a:lstStyle/>
        <a:p>
          <a:endParaRPr lang="it-IT"/>
        </a:p>
      </dgm:t>
    </dgm:pt>
    <dgm:pt modelId="{83228C68-5249-4E92-9AFA-6AD838EA8486}">
      <dgm:prSet phldrT="[Testo]"/>
      <dgm:spPr/>
      <dgm:t>
        <a:bodyPr/>
        <a:lstStyle/>
        <a:p>
          <a:r>
            <a:rPr lang="it-IT" dirty="0"/>
            <a:t>2021-in corso</a:t>
          </a:r>
        </a:p>
      </dgm:t>
    </dgm:pt>
    <dgm:pt modelId="{F731B04E-010E-4430-9ADF-6273544472AC}" type="parTrans" cxnId="{2F434CA1-33C1-49EE-9FB4-BB2740DC24D8}">
      <dgm:prSet/>
      <dgm:spPr/>
      <dgm:t>
        <a:bodyPr/>
        <a:lstStyle/>
        <a:p>
          <a:endParaRPr lang="it-IT"/>
        </a:p>
      </dgm:t>
    </dgm:pt>
    <dgm:pt modelId="{2C259AAD-CFB9-4181-A608-A5D202F192D4}" type="sibTrans" cxnId="{2F434CA1-33C1-49EE-9FB4-BB2740DC24D8}">
      <dgm:prSet/>
      <dgm:spPr/>
      <dgm:t>
        <a:bodyPr/>
        <a:lstStyle/>
        <a:p>
          <a:endParaRPr lang="it-IT"/>
        </a:p>
      </dgm:t>
    </dgm:pt>
    <dgm:pt modelId="{231B0A1E-35AA-476F-96A9-9137DB1F4E33}" type="pres">
      <dgm:prSet presAssocID="{288177BB-24BA-49E7-8869-9838F8F9AD4F}" presName="Name0" presStyleCnt="0">
        <dgm:presLayoutVars>
          <dgm:dir/>
          <dgm:animLvl val="lvl"/>
          <dgm:resizeHandles val="exact"/>
        </dgm:presLayoutVars>
      </dgm:prSet>
      <dgm:spPr/>
    </dgm:pt>
    <dgm:pt modelId="{4306BE19-233B-48C6-BDD7-5463CAAC4EA0}" type="pres">
      <dgm:prSet presAssocID="{7B97C965-859D-4649-83CA-F269CD6E0454}" presName="boxAndChildren" presStyleCnt="0"/>
      <dgm:spPr/>
    </dgm:pt>
    <dgm:pt modelId="{EDD17E59-5532-4E50-90C5-F23EEAB5C235}" type="pres">
      <dgm:prSet presAssocID="{7B97C965-859D-4649-83CA-F269CD6E0454}" presName="parentTextBox" presStyleLbl="node1" presStyleIdx="0" presStyleCnt="3"/>
      <dgm:spPr/>
    </dgm:pt>
    <dgm:pt modelId="{3B84094E-EDDF-4622-81DB-6A8BFCEC574B}" type="pres">
      <dgm:prSet presAssocID="{7B97C965-859D-4649-83CA-F269CD6E0454}" presName="entireBox" presStyleLbl="node1" presStyleIdx="0" presStyleCnt="3"/>
      <dgm:spPr/>
    </dgm:pt>
    <dgm:pt modelId="{A52B5702-D4A8-4591-AF12-1FF2C83F95F5}" type="pres">
      <dgm:prSet presAssocID="{7B97C965-859D-4649-83CA-F269CD6E0454}" presName="descendantBox" presStyleCnt="0"/>
      <dgm:spPr/>
    </dgm:pt>
    <dgm:pt modelId="{434DDF90-68DA-4AE0-B2CD-B6D0EFD9CF93}" type="pres">
      <dgm:prSet presAssocID="{BA8DF792-9C0F-4151-8358-DA50D8F149FD}" presName="childTextBox" presStyleLbl="fgAccFollowNode1" presStyleIdx="0" presStyleCnt="6">
        <dgm:presLayoutVars>
          <dgm:bulletEnabled val="1"/>
        </dgm:presLayoutVars>
      </dgm:prSet>
      <dgm:spPr/>
    </dgm:pt>
    <dgm:pt modelId="{82DF95BF-6186-40A8-AAEE-B7DC26C9C0ED}" type="pres">
      <dgm:prSet presAssocID="{83228C68-5249-4E92-9AFA-6AD838EA8486}" presName="childTextBox" presStyleLbl="fgAccFollowNode1" presStyleIdx="1" presStyleCnt="6">
        <dgm:presLayoutVars>
          <dgm:bulletEnabled val="1"/>
        </dgm:presLayoutVars>
      </dgm:prSet>
      <dgm:spPr/>
    </dgm:pt>
    <dgm:pt modelId="{384EB533-7C35-456D-A483-06152FA8D170}" type="pres">
      <dgm:prSet presAssocID="{2DD76933-9971-41D6-BC2D-D99646186161}" presName="sp" presStyleCnt="0"/>
      <dgm:spPr/>
    </dgm:pt>
    <dgm:pt modelId="{6D24F282-E496-46A8-A0A4-7F39BF1F83FD}" type="pres">
      <dgm:prSet presAssocID="{9D03ED17-678C-4524-ADAF-5C74C24E4D4A}" presName="arrowAndChildren" presStyleCnt="0"/>
      <dgm:spPr/>
    </dgm:pt>
    <dgm:pt modelId="{FA9FCE16-843A-4D55-AC04-75A74721154A}" type="pres">
      <dgm:prSet presAssocID="{9D03ED17-678C-4524-ADAF-5C74C24E4D4A}" presName="parentTextArrow" presStyleLbl="node1" presStyleIdx="0" presStyleCnt="3"/>
      <dgm:spPr/>
    </dgm:pt>
    <dgm:pt modelId="{DA6C52B4-6E84-428D-B227-A272452B079B}" type="pres">
      <dgm:prSet presAssocID="{9D03ED17-678C-4524-ADAF-5C74C24E4D4A}" presName="arrow" presStyleLbl="node1" presStyleIdx="1" presStyleCnt="3"/>
      <dgm:spPr/>
    </dgm:pt>
    <dgm:pt modelId="{4B8307F5-E74D-4D32-A548-DEBA65118B9B}" type="pres">
      <dgm:prSet presAssocID="{9D03ED17-678C-4524-ADAF-5C74C24E4D4A}" presName="descendantArrow" presStyleCnt="0"/>
      <dgm:spPr/>
    </dgm:pt>
    <dgm:pt modelId="{1FE35FDF-98CF-4616-A0CB-7EBB28137F6E}" type="pres">
      <dgm:prSet presAssocID="{01D32233-4BA0-4291-9F4B-89D78893900C}" presName="childTextArrow" presStyleLbl="fgAccFollowNode1" presStyleIdx="2" presStyleCnt="6">
        <dgm:presLayoutVars>
          <dgm:bulletEnabled val="1"/>
        </dgm:presLayoutVars>
      </dgm:prSet>
      <dgm:spPr/>
    </dgm:pt>
    <dgm:pt modelId="{9727EDC9-CA48-4AD5-88E6-F52575A03BA4}" type="pres">
      <dgm:prSet presAssocID="{756475BA-1030-44C8-8166-2BE5C26ED102}" presName="childTextArrow" presStyleLbl="fgAccFollowNode1" presStyleIdx="3" presStyleCnt="6">
        <dgm:presLayoutVars>
          <dgm:bulletEnabled val="1"/>
        </dgm:presLayoutVars>
      </dgm:prSet>
      <dgm:spPr/>
    </dgm:pt>
    <dgm:pt modelId="{980A4E4C-4248-4110-A8A4-82191E48042B}" type="pres">
      <dgm:prSet presAssocID="{5166F955-086C-4DF4-BEF6-4E4BB0067B7D}" presName="sp" presStyleCnt="0"/>
      <dgm:spPr/>
    </dgm:pt>
    <dgm:pt modelId="{6BE05B9F-A8DC-45EA-80FD-CF2EFB552599}" type="pres">
      <dgm:prSet presAssocID="{8891AE68-171F-46EB-A708-E7B604615373}" presName="arrowAndChildren" presStyleCnt="0"/>
      <dgm:spPr/>
    </dgm:pt>
    <dgm:pt modelId="{721AE4DF-A725-4F4B-8806-45C1EB3FF0B4}" type="pres">
      <dgm:prSet presAssocID="{8891AE68-171F-46EB-A708-E7B604615373}" presName="parentTextArrow" presStyleLbl="node1" presStyleIdx="1" presStyleCnt="3"/>
      <dgm:spPr/>
    </dgm:pt>
    <dgm:pt modelId="{4764A0B0-C639-407A-AEBF-891ED8CC02B4}" type="pres">
      <dgm:prSet presAssocID="{8891AE68-171F-46EB-A708-E7B604615373}" presName="arrow" presStyleLbl="node1" presStyleIdx="2" presStyleCnt="3"/>
      <dgm:spPr/>
    </dgm:pt>
    <dgm:pt modelId="{B884D2A0-B4FF-444E-9F32-E3B783FE39A0}" type="pres">
      <dgm:prSet presAssocID="{8891AE68-171F-46EB-A708-E7B604615373}" presName="descendantArrow" presStyleCnt="0"/>
      <dgm:spPr/>
    </dgm:pt>
    <dgm:pt modelId="{A50BC983-65BE-453A-9044-C9550C5124ED}" type="pres">
      <dgm:prSet presAssocID="{D65E6A9F-F8DB-4619-8F9A-F3E93B9F61BD}" presName="childTextArrow" presStyleLbl="fgAccFollowNode1" presStyleIdx="4" presStyleCnt="6">
        <dgm:presLayoutVars>
          <dgm:bulletEnabled val="1"/>
        </dgm:presLayoutVars>
      </dgm:prSet>
      <dgm:spPr/>
    </dgm:pt>
    <dgm:pt modelId="{4E6FC92F-B6FA-498C-B177-4B4A1959A96F}" type="pres">
      <dgm:prSet presAssocID="{CEEBD3EC-2EF2-4E69-80A8-6B44F3AB9118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68EF9A02-0F70-4C59-8099-C9DEBDA4D7C0}" type="presOf" srcId="{83228C68-5249-4E92-9AFA-6AD838EA8486}" destId="{82DF95BF-6186-40A8-AAEE-B7DC26C9C0ED}" srcOrd="0" destOrd="0" presId="urn:microsoft.com/office/officeart/2005/8/layout/process4"/>
    <dgm:cxn modelId="{31832A07-257B-4832-8AE9-5E46AB8F1415}" srcId="{288177BB-24BA-49E7-8869-9838F8F9AD4F}" destId="{7B97C965-859D-4649-83CA-F269CD6E0454}" srcOrd="2" destOrd="0" parTransId="{B1A40191-5314-40F1-835D-E5C0AD8AE33E}" sibTransId="{02E0E411-46EF-46D5-9487-E7AC1E4F4B1F}"/>
    <dgm:cxn modelId="{650C7916-F610-4351-BA0B-D67F7AA58C22}" type="presOf" srcId="{288177BB-24BA-49E7-8869-9838F8F9AD4F}" destId="{231B0A1E-35AA-476F-96A9-9137DB1F4E33}" srcOrd="0" destOrd="0" presId="urn:microsoft.com/office/officeart/2005/8/layout/process4"/>
    <dgm:cxn modelId="{3DB55F22-BA6D-4A1B-B589-EA6D2DB6FF20}" type="presOf" srcId="{8891AE68-171F-46EB-A708-E7B604615373}" destId="{4764A0B0-C639-407A-AEBF-891ED8CC02B4}" srcOrd="1" destOrd="0" presId="urn:microsoft.com/office/officeart/2005/8/layout/process4"/>
    <dgm:cxn modelId="{73E86F5E-EDC9-401C-B40B-A8465B93FF32}" type="presOf" srcId="{9D03ED17-678C-4524-ADAF-5C74C24E4D4A}" destId="{FA9FCE16-843A-4D55-AC04-75A74721154A}" srcOrd="0" destOrd="0" presId="urn:microsoft.com/office/officeart/2005/8/layout/process4"/>
    <dgm:cxn modelId="{F68F7D5F-2E37-4DE6-9E2E-27216F3F91ED}" type="presOf" srcId="{CEEBD3EC-2EF2-4E69-80A8-6B44F3AB9118}" destId="{4E6FC92F-B6FA-498C-B177-4B4A1959A96F}" srcOrd="0" destOrd="0" presId="urn:microsoft.com/office/officeart/2005/8/layout/process4"/>
    <dgm:cxn modelId="{72B5D45F-BAF0-4E07-8A82-F62799B44C29}" srcId="{8891AE68-171F-46EB-A708-E7B604615373}" destId="{D65E6A9F-F8DB-4619-8F9A-F3E93B9F61BD}" srcOrd="0" destOrd="0" parTransId="{220538C4-C0FC-48DB-B4F7-84F17389A0B3}" sibTransId="{43EF93D3-28AB-47D6-8B32-DA90C0F04B14}"/>
    <dgm:cxn modelId="{2843E561-3759-489C-8179-42423C0CC9D4}" type="presOf" srcId="{9D03ED17-678C-4524-ADAF-5C74C24E4D4A}" destId="{DA6C52B4-6E84-428D-B227-A272452B079B}" srcOrd="1" destOrd="0" presId="urn:microsoft.com/office/officeart/2005/8/layout/process4"/>
    <dgm:cxn modelId="{20316B6D-54DE-4CCF-A10D-FBCF90C5F4A7}" type="presOf" srcId="{01D32233-4BA0-4291-9F4B-89D78893900C}" destId="{1FE35FDF-98CF-4616-A0CB-7EBB28137F6E}" srcOrd="0" destOrd="0" presId="urn:microsoft.com/office/officeart/2005/8/layout/process4"/>
    <dgm:cxn modelId="{A2661751-BB70-45C6-B27C-5B3A11DE7F84}" srcId="{288177BB-24BA-49E7-8869-9838F8F9AD4F}" destId="{9D03ED17-678C-4524-ADAF-5C74C24E4D4A}" srcOrd="1" destOrd="0" parTransId="{888B4416-1776-48F2-9979-23C8D6D7A15A}" sibTransId="{2DD76933-9971-41D6-BC2D-D99646186161}"/>
    <dgm:cxn modelId="{1EECF556-B3B1-4685-8F55-CCC96521E3FB}" srcId="{8891AE68-171F-46EB-A708-E7B604615373}" destId="{CEEBD3EC-2EF2-4E69-80A8-6B44F3AB9118}" srcOrd="1" destOrd="0" parTransId="{DB2327CA-D668-43F5-A5B7-910EFBC31D44}" sibTransId="{35BE52BC-B35C-454C-927E-328DC20F2182}"/>
    <dgm:cxn modelId="{32ECA785-8E3E-47B1-9C39-6ED2E41E0AF8}" type="presOf" srcId="{8891AE68-171F-46EB-A708-E7B604615373}" destId="{721AE4DF-A725-4F4B-8806-45C1EB3FF0B4}" srcOrd="0" destOrd="0" presId="urn:microsoft.com/office/officeart/2005/8/layout/process4"/>
    <dgm:cxn modelId="{CCA44B96-53E8-4D41-9811-E2F32D4C3854}" type="presOf" srcId="{D65E6A9F-F8DB-4619-8F9A-F3E93B9F61BD}" destId="{A50BC983-65BE-453A-9044-C9550C5124ED}" srcOrd="0" destOrd="0" presId="urn:microsoft.com/office/officeart/2005/8/layout/process4"/>
    <dgm:cxn modelId="{2F434CA1-33C1-49EE-9FB4-BB2740DC24D8}" srcId="{7B97C965-859D-4649-83CA-F269CD6E0454}" destId="{83228C68-5249-4E92-9AFA-6AD838EA8486}" srcOrd="1" destOrd="0" parTransId="{F731B04E-010E-4430-9ADF-6273544472AC}" sibTransId="{2C259AAD-CFB9-4181-A608-A5D202F192D4}"/>
    <dgm:cxn modelId="{8CE888A8-149F-4BD8-9B9B-2F2FFF3F2497}" type="presOf" srcId="{BA8DF792-9C0F-4151-8358-DA50D8F149FD}" destId="{434DDF90-68DA-4AE0-B2CD-B6D0EFD9CF93}" srcOrd="0" destOrd="0" presId="urn:microsoft.com/office/officeart/2005/8/layout/process4"/>
    <dgm:cxn modelId="{18E3ADAA-B5D6-41C8-859E-94C24C6CFFA1}" type="presOf" srcId="{7B97C965-859D-4649-83CA-F269CD6E0454}" destId="{3B84094E-EDDF-4622-81DB-6A8BFCEC574B}" srcOrd="1" destOrd="0" presId="urn:microsoft.com/office/officeart/2005/8/layout/process4"/>
    <dgm:cxn modelId="{35229CBA-1732-43B7-A6A5-179CC55F7314}" type="presOf" srcId="{7B97C965-859D-4649-83CA-F269CD6E0454}" destId="{EDD17E59-5532-4E50-90C5-F23EEAB5C235}" srcOrd="0" destOrd="0" presId="urn:microsoft.com/office/officeart/2005/8/layout/process4"/>
    <dgm:cxn modelId="{1B5C68BF-F1D2-46E9-B82D-D14D43D019B5}" type="presOf" srcId="{756475BA-1030-44C8-8166-2BE5C26ED102}" destId="{9727EDC9-CA48-4AD5-88E6-F52575A03BA4}" srcOrd="0" destOrd="0" presId="urn:microsoft.com/office/officeart/2005/8/layout/process4"/>
    <dgm:cxn modelId="{1B4F1FC4-9176-4239-A520-FCF81F4F8728}" srcId="{9D03ED17-678C-4524-ADAF-5C74C24E4D4A}" destId="{01D32233-4BA0-4291-9F4B-89D78893900C}" srcOrd="0" destOrd="0" parTransId="{AB92928D-053D-46CB-8C65-71E694527E7C}" sibTransId="{B57BBBCE-BA06-4F0D-83D5-34665F9F3059}"/>
    <dgm:cxn modelId="{F5035FDC-E6FE-4AE3-A3ED-4C393BEA4E1D}" srcId="{288177BB-24BA-49E7-8869-9838F8F9AD4F}" destId="{8891AE68-171F-46EB-A708-E7B604615373}" srcOrd="0" destOrd="0" parTransId="{EEE93647-D669-4823-83F4-2152E5A2523E}" sibTransId="{5166F955-086C-4DF4-BEF6-4E4BB0067B7D}"/>
    <dgm:cxn modelId="{B0A1B9EE-81D2-428A-828D-BFC5CE9C054B}" srcId="{7B97C965-859D-4649-83CA-F269CD6E0454}" destId="{BA8DF792-9C0F-4151-8358-DA50D8F149FD}" srcOrd="0" destOrd="0" parTransId="{FFDD2B3B-21E2-47BC-B8A1-BE2C19E436D0}" sibTransId="{8D131A44-412F-462B-93F4-17E3A2361E4C}"/>
    <dgm:cxn modelId="{271B91FF-148A-4BBE-A0AA-B1D957828C1D}" srcId="{9D03ED17-678C-4524-ADAF-5C74C24E4D4A}" destId="{756475BA-1030-44C8-8166-2BE5C26ED102}" srcOrd="1" destOrd="0" parTransId="{67991157-2378-45DA-9F7F-126C65D2187D}" sibTransId="{D95CC9F2-4A34-4941-8452-7D63BC0C1293}"/>
    <dgm:cxn modelId="{A3DEE796-D4CC-4C4C-BEC4-28C4D50C6FA0}" type="presParOf" srcId="{231B0A1E-35AA-476F-96A9-9137DB1F4E33}" destId="{4306BE19-233B-48C6-BDD7-5463CAAC4EA0}" srcOrd="0" destOrd="0" presId="urn:microsoft.com/office/officeart/2005/8/layout/process4"/>
    <dgm:cxn modelId="{3199B53E-8550-465B-B815-C0162BC91F59}" type="presParOf" srcId="{4306BE19-233B-48C6-BDD7-5463CAAC4EA0}" destId="{EDD17E59-5532-4E50-90C5-F23EEAB5C235}" srcOrd="0" destOrd="0" presId="urn:microsoft.com/office/officeart/2005/8/layout/process4"/>
    <dgm:cxn modelId="{7E969446-38F7-42C2-ACB3-634B279C2A58}" type="presParOf" srcId="{4306BE19-233B-48C6-BDD7-5463CAAC4EA0}" destId="{3B84094E-EDDF-4622-81DB-6A8BFCEC574B}" srcOrd="1" destOrd="0" presId="urn:microsoft.com/office/officeart/2005/8/layout/process4"/>
    <dgm:cxn modelId="{A78A8347-77BA-4B2B-AEC7-D990643865B8}" type="presParOf" srcId="{4306BE19-233B-48C6-BDD7-5463CAAC4EA0}" destId="{A52B5702-D4A8-4591-AF12-1FF2C83F95F5}" srcOrd="2" destOrd="0" presId="urn:microsoft.com/office/officeart/2005/8/layout/process4"/>
    <dgm:cxn modelId="{3212F48E-4772-4A7D-819E-8B3F78EE0085}" type="presParOf" srcId="{A52B5702-D4A8-4591-AF12-1FF2C83F95F5}" destId="{434DDF90-68DA-4AE0-B2CD-B6D0EFD9CF93}" srcOrd="0" destOrd="0" presId="urn:microsoft.com/office/officeart/2005/8/layout/process4"/>
    <dgm:cxn modelId="{7C13C33D-BB60-4D29-9F0A-72F0D8BE5EEB}" type="presParOf" srcId="{A52B5702-D4A8-4591-AF12-1FF2C83F95F5}" destId="{82DF95BF-6186-40A8-AAEE-B7DC26C9C0ED}" srcOrd="1" destOrd="0" presId="urn:microsoft.com/office/officeart/2005/8/layout/process4"/>
    <dgm:cxn modelId="{5CDFBEEB-4EF8-4CA2-87D6-7A6020166060}" type="presParOf" srcId="{231B0A1E-35AA-476F-96A9-9137DB1F4E33}" destId="{384EB533-7C35-456D-A483-06152FA8D170}" srcOrd="1" destOrd="0" presId="urn:microsoft.com/office/officeart/2005/8/layout/process4"/>
    <dgm:cxn modelId="{9F380F20-D783-4A2F-99CD-DD79B01BB5DD}" type="presParOf" srcId="{231B0A1E-35AA-476F-96A9-9137DB1F4E33}" destId="{6D24F282-E496-46A8-A0A4-7F39BF1F83FD}" srcOrd="2" destOrd="0" presId="urn:microsoft.com/office/officeart/2005/8/layout/process4"/>
    <dgm:cxn modelId="{B9C329B4-7A28-4052-AEC6-BBE3FF97D503}" type="presParOf" srcId="{6D24F282-E496-46A8-A0A4-7F39BF1F83FD}" destId="{FA9FCE16-843A-4D55-AC04-75A74721154A}" srcOrd="0" destOrd="0" presId="urn:microsoft.com/office/officeart/2005/8/layout/process4"/>
    <dgm:cxn modelId="{C0261A67-4937-4721-AC27-95FEC3594FEA}" type="presParOf" srcId="{6D24F282-E496-46A8-A0A4-7F39BF1F83FD}" destId="{DA6C52B4-6E84-428D-B227-A272452B079B}" srcOrd="1" destOrd="0" presId="urn:microsoft.com/office/officeart/2005/8/layout/process4"/>
    <dgm:cxn modelId="{DFFB3C2B-E52B-4BCC-B4CF-18384FC14457}" type="presParOf" srcId="{6D24F282-E496-46A8-A0A4-7F39BF1F83FD}" destId="{4B8307F5-E74D-4D32-A548-DEBA65118B9B}" srcOrd="2" destOrd="0" presId="urn:microsoft.com/office/officeart/2005/8/layout/process4"/>
    <dgm:cxn modelId="{40A60B48-6A87-4FA1-9C9E-FE021F251E6C}" type="presParOf" srcId="{4B8307F5-E74D-4D32-A548-DEBA65118B9B}" destId="{1FE35FDF-98CF-4616-A0CB-7EBB28137F6E}" srcOrd="0" destOrd="0" presId="urn:microsoft.com/office/officeart/2005/8/layout/process4"/>
    <dgm:cxn modelId="{14D68102-6355-438B-AF66-58830AEF1122}" type="presParOf" srcId="{4B8307F5-E74D-4D32-A548-DEBA65118B9B}" destId="{9727EDC9-CA48-4AD5-88E6-F52575A03BA4}" srcOrd="1" destOrd="0" presId="urn:microsoft.com/office/officeart/2005/8/layout/process4"/>
    <dgm:cxn modelId="{F1817FDC-203B-4D9D-94B5-225A0E0AF657}" type="presParOf" srcId="{231B0A1E-35AA-476F-96A9-9137DB1F4E33}" destId="{980A4E4C-4248-4110-A8A4-82191E48042B}" srcOrd="3" destOrd="0" presId="urn:microsoft.com/office/officeart/2005/8/layout/process4"/>
    <dgm:cxn modelId="{540F8C9E-594D-44B7-A291-20EB9B0CA707}" type="presParOf" srcId="{231B0A1E-35AA-476F-96A9-9137DB1F4E33}" destId="{6BE05B9F-A8DC-45EA-80FD-CF2EFB552599}" srcOrd="4" destOrd="0" presId="urn:microsoft.com/office/officeart/2005/8/layout/process4"/>
    <dgm:cxn modelId="{5E62D079-70A3-48B8-8006-96EA1265FFCB}" type="presParOf" srcId="{6BE05B9F-A8DC-45EA-80FD-CF2EFB552599}" destId="{721AE4DF-A725-4F4B-8806-45C1EB3FF0B4}" srcOrd="0" destOrd="0" presId="urn:microsoft.com/office/officeart/2005/8/layout/process4"/>
    <dgm:cxn modelId="{FB577E98-D604-4EFF-B777-FFDA22E888A8}" type="presParOf" srcId="{6BE05B9F-A8DC-45EA-80FD-CF2EFB552599}" destId="{4764A0B0-C639-407A-AEBF-891ED8CC02B4}" srcOrd="1" destOrd="0" presId="urn:microsoft.com/office/officeart/2005/8/layout/process4"/>
    <dgm:cxn modelId="{888F8EAC-5AEB-4F75-9930-B45022782637}" type="presParOf" srcId="{6BE05B9F-A8DC-45EA-80FD-CF2EFB552599}" destId="{B884D2A0-B4FF-444E-9F32-E3B783FE39A0}" srcOrd="2" destOrd="0" presId="urn:microsoft.com/office/officeart/2005/8/layout/process4"/>
    <dgm:cxn modelId="{4A26F4C3-8F0D-4605-B3EA-5DAE42D61F99}" type="presParOf" srcId="{B884D2A0-B4FF-444E-9F32-E3B783FE39A0}" destId="{A50BC983-65BE-453A-9044-C9550C5124ED}" srcOrd="0" destOrd="0" presId="urn:microsoft.com/office/officeart/2005/8/layout/process4"/>
    <dgm:cxn modelId="{7726F5F3-B87B-42A5-8A9A-BF537D62C446}" type="presParOf" srcId="{B884D2A0-B4FF-444E-9F32-E3B783FE39A0}" destId="{4E6FC92F-B6FA-498C-B177-4B4A1959A96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9F649-A5A3-4D4A-9B3B-DF9708CAAB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AACE848-16F4-4956-A539-848C0D71D19D}">
      <dgm:prSet phldrT="[Testo]"/>
      <dgm:spPr/>
      <dgm:t>
        <a:bodyPr/>
        <a:lstStyle/>
        <a:p>
          <a:r>
            <a:rPr lang="it-IT" dirty="0"/>
            <a:t>Primario (x 3)</a:t>
          </a:r>
        </a:p>
      </dgm:t>
    </dgm:pt>
    <dgm:pt modelId="{1B885789-46FD-4168-97CB-CB5020C1FC0B}" type="parTrans" cxnId="{D95C06AC-79DF-4EB4-8D42-E2DD1C0282D3}">
      <dgm:prSet/>
      <dgm:spPr/>
      <dgm:t>
        <a:bodyPr/>
        <a:lstStyle/>
        <a:p>
          <a:endParaRPr lang="it-IT"/>
        </a:p>
      </dgm:t>
    </dgm:pt>
    <dgm:pt modelId="{CABF1585-E70B-4B6D-8D1B-75AA6137B56C}" type="sibTrans" cxnId="{D95C06AC-79DF-4EB4-8D42-E2DD1C0282D3}">
      <dgm:prSet/>
      <dgm:spPr/>
      <dgm:t>
        <a:bodyPr/>
        <a:lstStyle/>
        <a:p>
          <a:endParaRPr lang="it-IT"/>
        </a:p>
      </dgm:t>
    </dgm:pt>
    <dgm:pt modelId="{EF27CBB8-CB71-4E1C-9FCE-C08D2BB00529}">
      <dgm:prSet phldrT="[Testo]"/>
      <dgm:spPr/>
      <dgm:t>
        <a:bodyPr/>
        <a:lstStyle/>
        <a:p>
          <a:r>
            <a:rPr lang="it-IT" dirty="0"/>
            <a:t>funzionale</a:t>
          </a:r>
        </a:p>
      </dgm:t>
    </dgm:pt>
    <dgm:pt modelId="{5B0DBC9A-70E7-4E56-8903-048432DA8F6B}" type="parTrans" cxnId="{E7151F12-1472-4DFE-9F64-800C9DC56724}">
      <dgm:prSet/>
      <dgm:spPr/>
      <dgm:t>
        <a:bodyPr/>
        <a:lstStyle/>
        <a:p>
          <a:endParaRPr lang="it-IT"/>
        </a:p>
      </dgm:t>
    </dgm:pt>
    <dgm:pt modelId="{9E5EF211-60FC-4D0E-A857-B21A8AD2965D}" type="sibTrans" cxnId="{E7151F12-1472-4DFE-9F64-800C9DC56724}">
      <dgm:prSet/>
      <dgm:spPr/>
      <dgm:t>
        <a:bodyPr/>
        <a:lstStyle/>
        <a:p>
          <a:endParaRPr lang="it-IT"/>
        </a:p>
      </dgm:t>
    </dgm:pt>
    <dgm:pt modelId="{1D6E73FC-57EF-417C-A6D1-87BAC1EE6251}">
      <dgm:prSet phldrT="[Testo]"/>
      <dgm:spPr/>
      <dgm:t>
        <a:bodyPr/>
        <a:lstStyle/>
        <a:p>
          <a:r>
            <a:rPr lang="it-IT" dirty="0"/>
            <a:t>di ritorno</a:t>
          </a:r>
        </a:p>
      </dgm:t>
    </dgm:pt>
    <dgm:pt modelId="{26F8B0EE-ABC6-457B-A542-86FF41A3015A}" type="parTrans" cxnId="{3302ABA6-7BB0-4EC3-AB45-5FD3AA192E0A}">
      <dgm:prSet/>
      <dgm:spPr/>
      <dgm:t>
        <a:bodyPr/>
        <a:lstStyle/>
        <a:p>
          <a:endParaRPr lang="it-IT"/>
        </a:p>
      </dgm:t>
    </dgm:pt>
    <dgm:pt modelId="{1EAE5BC8-1138-4B92-B187-2EFDB37DF5FF}" type="sibTrans" cxnId="{3302ABA6-7BB0-4EC3-AB45-5FD3AA192E0A}">
      <dgm:prSet/>
      <dgm:spPr/>
      <dgm:t>
        <a:bodyPr/>
        <a:lstStyle/>
        <a:p>
          <a:endParaRPr lang="it-IT"/>
        </a:p>
      </dgm:t>
    </dgm:pt>
    <dgm:pt modelId="{92A19FD8-0BC9-46A5-82EF-52A9D95C92BB}">
      <dgm:prSet/>
      <dgm:spPr/>
      <dgm:t>
        <a:bodyPr/>
        <a:lstStyle/>
        <a:p>
          <a:r>
            <a:rPr lang="it-IT" dirty="0"/>
            <a:t>digitale – DigComp2.2</a:t>
          </a:r>
        </a:p>
      </dgm:t>
    </dgm:pt>
    <dgm:pt modelId="{8E7CEDD6-5151-4C30-81B7-F8EE826D758C}" type="parTrans" cxnId="{F6F86A33-5EA7-4042-8EF5-C84C1FD7B0BE}">
      <dgm:prSet/>
      <dgm:spPr/>
      <dgm:t>
        <a:bodyPr/>
        <a:lstStyle/>
        <a:p>
          <a:endParaRPr lang="it-IT"/>
        </a:p>
      </dgm:t>
    </dgm:pt>
    <dgm:pt modelId="{516CD35F-39B6-4188-B8C6-33C12DB752C1}" type="sibTrans" cxnId="{F6F86A33-5EA7-4042-8EF5-C84C1FD7B0BE}">
      <dgm:prSet/>
      <dgm:spPr/>
      <dgm:t>
        <a:bodyPr/>
        <a:lstStyle/>
        <a:p>
          <a:endParaRPr lang="it-IT"/>
        </a:p>
      </dgm:t>
    </dgm:pt>
    <dgm:pt modelId="{F2311AFE-1B25-429F-AEF3-DBF5F4225AA2}">
      <dgm:prSet/>
      <dgm:spPr/>
      <dgm:t>
        <a:bodyPr/>
        <a:lstStyle/>
        <a:p>
          <a:r>
            <a:rPr lang="it-IT" dirty="0"/>
            <a:t>di sostenibilità - </a:t>
          </a:r>
          <a:r>
            <a:rPr lang="it-IT" dirty="0" err="1"/>
            <a:t>GreenComp</a:t>
          </a:r>
          <a:endParaRPr lang="it-IT" dirty="0"/>
        </a:p>
      </dgm:t>
    </dgm:pt>
    <dgm:pt modelId="{D37A44D1-1026-43DF-AF6B-FE7A94F62822}" type="parTrans" cxnId="{315D3BBD-F85B-4332-9214-9C80C1E3F9BF}">
      <dgm:prSet/>
      <dgm:spPr/>
      <dgm:t>
        <a:bodyPr/>
        <a:lstStyle/>
        <a:p>
          <a:endParaRPr lang="it-IT"/>
        </a:p>
      </dgm:t>
    </dgm:pt>
    <dgm:pt modelId="{1F505296-D1F7-40A4-8C24-14A0F0BC239E}" type="sibTrans" cxnId="{315D3BBD-F85B-4332-9214-9C80C1E3F9BF}">
      <dgm:prSet/>
      <dgm:spPr/>
      <dgm:t>
        <a:bodyPr/>
        <a:lstStyle/>
        <a:p>
          <a:endParaRPr lang="it-IT"/>
        </a:p>
      </dgm:t>
    </dgm:pt>
    <dgm:pt modelId="{6459CFA7-731D-4936-A815-B382C1BB5654}">
      <dgm:prSet/>
      <dgm:spPr/>
      <dgm:t>
        <a:bodyPr/>
        <a:lstStyle/>
        <a:p>
          <a:r>
            <a:rPr lang="it-IT" dirty="0"/>
            <a:t>«di vita» -  </a:t>
          </a:r>
          <a:r>
            <a:rPr lang="it-IT" dirty="0" err="1">
              <a:hlinkClick xmlns:r="http://schemas.openxmlformats.org/officeDocument/2006/relationships" r:id="rId1"/>
            </a:rPr>
            <a:t>LifeComp</a:t>
          </a:r>
          <a:r>
            <a:rPr lang="it-IT" dirty="0"/>
            <a:t> </a:t>
          </a:r>
        </a:p>
      </dgm:t>
    </dgm:pt>
    <dgm:pt modelId="{DA07209F-8DA8-4B0D-B928-B52A42FA0325}" type="parTrans" cxnId="{C5D2F46A-33E0-44D8-951E-93DA1900D304}">
      <dgm:prSet/>
      <dgm:spPr/>
      <dgm:t>
        <a:bodyPr/>
        <a:lstStyle/>
        <a:p>
          <a:endParaRPr lang="it-IT"/>
        </a:p>
      </dgm:t>
    </dgm:pt>
    <dgm:pt modelId="{AFD22C7D-FD80-41C9-9EDD-802759E0E43D}" type="sibTrans" cxnId="{C5D2F46A-33E0-44D8-951E-93DA1900D304}">
      <dgm:prSet/>
      <dgm:spPr/>
      <dgm:t>
        <a:bodyPr/>
        <a:lstStyle/>
        <a:p>
          <a:endParaRPr lang="it-IT"/>
        </a:p>
      </dgm:t>
    </dgm:pt>
    <dgm:pt modelId="{1E3FA5D5-B1A6-4CE1-9EB5-0A38E1256ED6}" type="pres">
      <dgm:prSet presAssocID="{0D69F649-A5A3-4D4A-9B3B-DF9708CAABFA}" presName="Name0" presStyleCnt="0">
        <dgm:presLayoutVars>
          <dgm:chMax val="7"/>
          <dgm:chPref val="7"/>
          <dgm:dir/>
        </dgm:presLayoutVars>
      </dgm:prSet>
      <dgm:spPr/>
    </dgm:pt>
    <dgm:pt modelId="{84473336-6E55-4329-BACB-174F29E09A40}" type="pres">
      <dgm:prSet presAssocID="{0D69F649-A5A3-4D4A-9B3B-DF9708CAABFA}" presName="Name1" presStyleCnt="0"/>
      <dgm:spPr/>
    </dgm:pt>
    <dgm:pt modelId="{6066CD83-C171-4675-A244-89837C71EB7D}" type="pres">
      <dgm:prSet presAssocID="{0D69F649-A5A3-4D4A-9B3B-DF9708CAABFA}" presName="cycle" presStyleCnt="0"/>
      <dgm:spPr/>
    </dgm:pt>
    <dgm:pt modelId="{D85F8C57-6308-4CE6-964A-FA2EA3D104C1}" type="pres">
      <dgm:prSet presAssocID="{0D69F649-A5A3-4D4A-9B3B-DF9708CAABFA}" presName="srcNode" presStyleLbl="node1" presStyleIdx="0" presStyleCnt="6"/>
      <dgm:spPr/>
    </dgm:pt>
    <dgm:pt modelId="{C08B70BC-E898-4FDE-938F-50C943AA6749}" type="pres">
      <dgm:prSet presAssocID="{0D69F649-A5A3-4D4A-9B3B-DF9708CAABFA}" presName="conn" presStyleLbl="parChTrans1D2" presStyleIdx="0" presStyleCnt="1"/>
      <dgm:spPr/>
    </dgm:pt>
    <dgm:pt modelId="{E900F76C-7315-48BE-9091-B982B18A5AAD}" type="pres">
      <dgm:prSet presAssocID="{0D69F649-A5A3-4D4A-9B3B-DF9708CAABFA}" presName="extraNode" presStyleLbl="node1" presStyleIdx="0" presStyleCnt="6"/>
      <dgm:spPr/>
    </dgm:pt>
    <dgm:pt modelId="{EBAA2FCC-B76F-42E0-B667-8F82F30F66E1}" type="pres">
      <dgm:prSet presAssocID="{0D69F649-A5A3-4D4A-9B3B-DF9708CAABFA}" presName="dstNode" presStyleLbl="node1" presStyleIdx="0" presStyleCnt="6"/>
      <dgm:spPr/>
    </dgm:pt>
    <dgm:pt modelId="{34B9EAE8-344A-4CAD-BE7C-506BEE72BAB3}" type="pres">
      <dgm:prSet presAssocID="{BAACE848-16F4-4956-A539-848C0D71D19D}" presName="text_1" presStyleLbl="node1" presStyleIdx="0" presStyleCnt="6">
        <dgm:presLayoutVars>
          <dgm:bulletEnabled val="1"/>
        </dgm:presLayoutVars>
      </dgm:prSet>
      <dgm:spPr/>
    </dgm:pt>
    <dgm:pt modelId="{689D2001-601C-4301-BB7D-A7231C1B77D2}" type="pres">
      <dgm:prSet presAssocID="{BAACE848-16F4-4956-A539-848C0D71D19D}" presName="accent_1" presStyleCnt="0"/>
      <dgm:spPr/>
    </dgm:pt>
    <dgm:pt modelId="{60504B41-A958-4F8A-9B4C-1975E5E43D56}" type="pres">
      <dgm:prSet presAssocID="{BAACE848-16F4-4956-A539-848C0D71D19D}" presName="accentRepeatNode" presStyleLbl="solidFgAcc1" presStyleIdx="0" presStyleCnt="6" custLinFactNeighborX="-11148" custLinFactNeighborY="-19711"/>
      <dgm:spPr/>
    </dgm:pt>
    <dgm:pt modelId="{8411ED15-30EC-4391-AC26-B0FE6BF8FC2E}" type="pres">
      <dgm:prSet presAssocID="{EF27CBB8-CB71-4E1C-9FCE-C08D2BB00529}" presName="text_2" presStyleLbl="node1" presStyleIdx="1" presStyleCnt="6">
        <dgm:presLayoutVars>
          <dgm:bulletEnabled val="1"/>
        </dgm:presLayoutVars>
      </dgm:prSet>
      <dgm:spPr/>
    </dgm:pt>
    <dgm:pt modelId="{7CA64729-B11B-467D-ACE1-A52526F4FB0A}" type="pres">
      <dgm:prSet presAssocID="{EF27CBB8-CB71-4E1C-9FCE-C08D2BB00529}" presName="accent_2" presStyleCnt="0"/>
      <dgm:spPr/>
    </dgm:pt>
    <dgm:pt modelId="{6BD093BB-34CD-439F-B09F-DCEBF08C383C}" type="pres">
      <dgm:prSet presAssocID="{EF27CBB8-CB71-4E1C-9FCE-C08D2BB00529}" presName="accentRepeatNode" presStyleLbl="solidFgAcc1" presStyleIdx="1" presStyleCnt="6"/>
      <dgm:spPr/>
    </dgm:pt>
    <dgm:pt modelId="{68124E6E-D34A-439B-8DD7-62EB5E97F38E}" type="pres">
      <dgm:prSet presAssocID="{1D6E73FC-57EF-417C-A6D1-87BAC1EE6251}" presName="text_3" presStyleLbl="node1" presStyleIdx="2" presStyleCnt="6">
        <dgm:presLayoutVars>
          <dgm:bulletEnabled val="1"/>
        </dgm:presLayoutVars>
      </dgm:prSet>
      <dgm:spPr/>
    </dgm:pt>
    <dgm:pt modelId="{3082D31B-EE9A-4509-9B22-31BA9690AB5F}" type="pres">
      <dgm:prSet presAssocID="{1D6E73FC-57EF-417C-A6D1-87BAC1EE6251}" presName="accent_3" presStyleCnt="0"/>
      <dgm:spPr/>
    </dgm:pt>
    <dgm:pt modelId="{BE0832A7-AF24-4C86-9808-A99BBCF1E1D1}" type="pres">
      <dgm:prSet presAssocID="{1D6E73FC-57EF-417C-A6D1-87BAC1EE6251}" presName="accentRepeatNode" presStyleLbl="solidFgAcc1" presStyleIdx="2" presStyleCnt="6"/>
      <dgm:spPr/>
    </dgm:pt>
    <dgm:pt modelId="{94DA6029-8F68-4FE5-84E7-9D7971A755AE}" type="pres">
      <dgm:prSet presAssocID="{92A19FD8-0BC9-46A5-82EF-52A9D95C92BB}" presName="text_4" presStyleLbl="node1" presStyleIdx="3" presStyleCnt="6">
        <dgm:presLayoutVars>
          <dgm:bulletEnabled val="1"/>
        </dgm:presLayoutVars>
      </dgm:prSet>
      <dgm:spPr/>
    </dgm:pt>
    <dgm:pt modelId="{3EE3C416-B3C2-4F93-827C-19D60CD8F39B}" type="pres">
      <dgm:prSet presAssocID="{92A19FD8-0BC9-46A5-82EF-52A9D95C92BB}" presName="accent_4" presStyleCnt="0"/>
      <dgm:spPr/>
    </dgm:pt>
    <dgm:pt modelId="{0F9E4FC8-A9D9-4F74-AA41-2E615E051BDF}" type="pres">
      <dgm:prSet presAssocID="{92A19FD8-0BC9-46A5-82EF-52A9D95C92BB}" presName="accentRepeatNode" presStyleLbl="solidFgAcc1" presStyleIdx="3" presStyleCnt="6"/>
      <dgm:spPr/>
    </dgm:pt>
    <dgm:pt modelId="{930E14CA-5FA7-400D-A1AE-44B20C9390EF}" type="pres">
      <dgm:prSet presAssocID="{F2311AFE-1B25-429F-AEF3-DBF5F4225AA2}" presName="text_5" presStyleLbl="node1" presStyleIdx="4" presStyleCnt="6">
        <dgm:presLayoutVars>
          <dgm:bulletEnabled val="1"/>
        </dgm:presLayoutVars>
      </dgm:prSet>
      <dgm:spPr/>
    </dgm:pt>
    <dgm:pt modelId="{110B5BC1-FDB3-4228-AB18-FCE892439235}" type="pres">
      <dgm:prSet presAssocID="{F2311AFE-1B25-429F-AEF3-DBF5F4225AA2}" presName="accent_5" presStyleCnt="0"/>
      <dgm:spPr/>
    </dgm:pt>
    <dgm:pt modelId="{63113B6E-D942-4066-9BA5-2BEB609BDAFB}" type="pres">
      <dgm:prSet presAssocID="{F2311AFE-1B25-429F-AEF3-DBF5F4225AA2}" presName="accentRepeatNode" presStyleLbl="solidFgAcc1" presStyleIdx="4" presStyleCnt="6"/>
      <dgm:spPr/>
    </dgm:pt>
    <dgm:pt modelId="{637FAE7D-147A-4C4A-B6E1-8690D415695D}" type="pres">
      <dgm:prSet presAssocID="{6459CFA7-731D-4936-A815-B382C1BB5654}" presName="text_6" presStyleLbl="node1" presStyleIdx="5" presStyleCnt="6">
        <dgm:presLayoutVars>
          <dgm:bulletEnabled val="1"/>
        </dgm:presLayoutVars>
      </dgm:prSet>
      <dgm:spPr/>
    </dgm:pt>
    <dgm:pt modelId="{7C92EB9C-BA50-4F36-814F-37F0013C2090}" type="pres">
      <dgm:prSet presAssocID="{6459CFA7-731D-4936-A815-B382C1BB5654}" presName="accent_6" presStyleCnt="0"/>
      <dgm:spPr/>
    </dgm:pt>
    <dgm:pt modelId="{64E66AAD-E089-4EEA-9BD3-3020E55680E1}" type="pres">
      <dgm:prSet presAssocID="{6459CFA7-731D-4936-A815-B382C1BB5654}" presName="accentRepeatNode" presStyleLbl="solidFgAcc1" presStyleIdx="5" presStyleCnt="6"/>
      <dgm:spPr/>
    </dgm:pt>
  </dgm:ptLst>
  <dgm:cxnLst>
    <dgm:cxn modelId="{E7151F12-1472-4DFE-9F64-800C9DC56724}" srcId="{0D69F649-A5A3-4D4A-9B3B-DF9708CAABFA}" destId="{EF27CBB8-CB71-4E1C-9FCE-C08D2BB00529}" srcOrd="1" destOrd="0" parTransId="{5B0DBC9A-70E7-4E56-8903-048432DA8F6B}" sibTransId="{9E5EF211-60FC-4D0E-A857-B21A8AD2965D}"/>
    <dgm:cxn modelId="{F6F86A33-5EA7-4042-8EF5-C84C1FD7B0BE}" srcId="{0D69F649-A5A3-4D4A-9B3B-DF9708CAABFA}" destId="{92A19FD8-0BC9-46A5-82EF-52A9D95C92BB}" srcOrd="3" destOrd="0" parTransId="{8E7CEDD6-5151-4C30-81B7-F8EE826D758C}" sibTransId="{516CD35F-39B6-4188-B8C6-33C12DB752C1}"/>
    <dgm:cxn modelId="{E0C6DB35-7FAF-4B84-ACDD-09DAD846197B}" type="presOf" srcId="{1D6E73FC-57EF-417C-A6D1-87BAC1EE6251}" destId="{68124E6E-D34A-439B-8DD7-62EB5E97F38E}" srcOrd="0" destOrd="0" presId="urn:microsoft.com/office/officeart/2008/layout/VerticalCurvedList"/>
    <dgm:cxn modelId="{BFB23462-766E-491A-81E8-1E48065A90AA}" type="presOf" srcId="{CABF1585-E70B-4B6D-8D1B-75AA6137B56C}" destId="{C08B70BC-E898-4FDE-938F-50C943AA6749}" srcOrd="0" destOrd="0" presId="urn:microsoft.com/office/officeart/2008/layout/VerticalCurvedList"/>
    <dgm:cxn modelId="{F5391A6A-04A1-4E57-A723-A71D920EA0E7}" type="presOf" srcId="{6459CFA7-731D-4936-A815-B382C1BB5654}" destId="{637FAE7D-147A-4C4A-B6E1-8690D415695D}" srcOrd="0" destOrd="0" presId="urn:microsoft.com/office/officeart/2008/layout/VerticalCurvedList"/>
    <dgm:cxn modelId="{C5D2F46A-33E0-44D8-951E-93DA1900D304}" srcId="{0D69F649-A5A3-4D4A-9B3B-DF9708CAABFA}" destId="{6459CFA7-731D-4936-A815-B382C1BB5654}" srcOrd="5" destOrd="0" parTransId="{DA07209F-8DA8-4B0D-B928-B52A42FA0325}" sibTransId="{AFD22C7D-FD80-41C9-9EDD-802759E0E43D}"/>
    <dgm:cxn modelId="{9E0FCB55-F768-4C82-BFC1-96C172D5C164}" type="presOf" srcId="{0D69F649-A5A3-4D4A-9B3B-DF9708CAABFA}" destId="{1E3FA5D5-B1A6-4CE1-9EB5-0A38E1256ED6}" srcOrd="0" destOrd="0" presId="urn:microsoft.com/office/officeart/2008/layout/VerticalCurvedList"/>
    <dgm:cxn modelId="{D4F8039D-31E9-4A1E-9C06-94B7E6D36E22}" type="presOf" srcId="{92A19FD8-0BC9-46A5-82EF-52A9D95C92BB}" destId="{94DA6029-8F68-4FE5-84E7-9D7971A755AE}" srcOrd="0" destOrd="0" presId="urn:microsoft.com/office/officeart/2008/layout/VerticalCurvedList"/>
    <dgm:cxn modelId="{3302ABA6-7BB0-4EC3-AB45-5FD3AA192E0A}" srcId="{0D69F649-A5A3-4D4A-9B3B-DF9708CAABFA}" destId="{1D6E73FC-57EF-417C-A6D1-87BAC1EE6251}" srcOrd="2" destOrd="0" parTransId="{26F8B0EE-ABC6-457B-A542-86FF41A3015A}" sibTransId="{1EAE5BC8-1138-4B92-B187-2EFDB37DF5FF}"/>
    <dgm:cxn modelId="{D95C06AC-79DF-4EB4-8D42-E2DD1C0282D3}" srcId="{0D69F649-A5A3-4D4A-9B3B-DF9708CAABFA}" destId="{BAACE848-16F4-4956-A539-848C0D71D19D}" srcOrd="0" destOrd="0" parTransId="{1B885789-46FD-4168-97CB-CB5020C1FC0B}" sibTransId="{CABF1585-E70B-4B6D-8D1B-75AA6137B56C}"/>
    <dgm:cxn modelId="{315D3BBD-F85B-4332-9214-9C80C1E3F9BF}" srcId="{0D69F649-A5A3-4D4A-9B3B-DF9708CAABFA}" destId="{F2311AFE-1B25-429F-AEF3-DBF5F4225AA2}" srcOrd="4" destOrd="0" parTransId="{D37A44D1-1026-43DF-AF6B-FE7A94F62822}" sibTransId="{1F505296-D1F7-40A4-8C24-14A0F0BC239E}"/>
    <dgm:cxn modelId="{25425FC6-854D-48B8-A7E3-255B149FEC96}" type="presOf" srcId="{BAACE848-16F4-4956-A539-848C0D71D19D}" destId="{34B9EAE8-344A-4CAD-BE7C-506BEE72BAB3}" srcOrd="0" destOrd="0" presId="urn:microsoft.com/office/officeart/2008/layout/VerticalCurvedList"/>
    <dgm:cxn modelId="{262736DB-67CB-4060-AF7F-890D83E8798B}" type="presOf" srcId="{F2311AFE-1B25-429F-AEF3-DBF5F4225AA2}" destId="{930E14CA-5FA7-400D-A1AE-44B20C9390EF}" srcOrd="0" destOrd="0" presId="urn:microsoft.com/office/officeart/2008/layout/VerticalCurvedList"/>
    <dgm:cxn modelId="{8FC55EFA-D943-4DBE-AA43-15AF2D5FDE59}" type="presOf" srcId="{EF27CBB8-CB71-4E1C-9FCE-C08D2BB00529}" destId="{8411ED15-30EC-4391-AC26-B0FE6BF8FC2E}" srcOrd="0" destOrd="0" presId="urn:microsoft.com/office/officeart/2008/layout/VerticalCurvedList"/>
    <dgm:cxn modelId="{5B555FEE-8510-4295-95F1-90F619D1C928}" type="presParOf" srcId="{1E3FA5D5-B1A6-4CE1-9EB5-0A38E1256ED6}" destId="{84473336-6E55-4329-BACB-174F29E09A40}" srcOrd="0" destOrd="0" presId="urn:microsoft.com/office/officeart/2008/layout/VerticalCurvedList"/>
    <dgm:cxn modelId="{3BA5D192-3E74-4E3C-B815-BA44E927AE4A}" type="presParOf" srcId="{84473336-6E55-4329-BACB-174F29E09A40}" destId="{6066CD83-C171-4675-A244-89837C71EB7D}" srcOrd="0" destOrd="0" presId="urn:microsoft.com/office/officeart/2008/layout/VerticalCurvedList"/>
    <dgm:cxn modelId="{65700BC3-BA47-4D98-8315-E8D9C62D48C8}" type="presParOf" srcId="{6066CD83-C171-4675-A244-89837C71EB7D}" destId="{D85F8C57-6308-4CE6-964A-FA2EA3D104C1}" srcOrd="0" destOrd="0" presId="urn:microsoft.com/office/officeart/2008/layout/VerticalCurvedList"/>
    <dgm:cxn modelId="{C86E1649-971C-4FEE-B78C-2125053A51FF}" type="presParOf" srcId="{6066CD83-C171-4675-A244-89837C71EB7D}" destId="{C08B70BC-E898-4FDE-938F-50C943AA6749}" srcOrd="1" destOrd="0" presId="urn:microsoft.com/office/officeart/2008/layout/VerticalCurvedList"/>
    <dgm:cxn modelId="{C459F8A7-D519-4F0D-B3DF-DAE8E3E939D2}" type="presParOf" srcId="{6066CD83-C171-4675-A244-89837C71EB7D}" destId="{E900F76C-7315-48BE-9091-B982B18A5AAD}" srcOrd="2" destOrd="0" presId="urn:microsoft.com/office/officeart/2008/layout/VerticalCurvedList"/>
    <dgm:cxn modelId="{67EA230D-A6A5-4612-957D-49B76B1BA266}" type="presParOf" srcId="{6066CD83-C171-4675-A244-89837C71EB7D}" destId="{EBAA2FCC-B76F-42E0-B667-8F82F30F66E1}" srcOrd="3" destOrd="0" presId="urn:microsoft.com/office/officeart/2008/layout/VerticalCurvedList"/>
    <dgm:cxn modelId="{89B1D08B-74C5-4128-A499-742E01A685FB}" type="presParOf" srcId="{84473336-6E55-4329-BACB-174F29E09A40}" destId="{34B9EAE8-344A-4CAD-BE7C-506BEE72BAB3}" srcOrd="1" destOrd="0" presId="urn:microsoft.com/office/officeart/2008/layout/VerticalCurvedList"/>
    <dgm:cxn modelId="{42884403-8D91-4CF1-B318-712C5787A791}" type="presParOf" srcId="{84473336-6E55-4329-BACB-174F29E09A40}" destId="{689D2001-601C-4301-BB7D-A7231C1B77D2}" srcOrd="2" destOrd="0" presId="urn:microsoft.com/office/officeart/2008/layout/VerticalCurvedList"/>
    <dgm:cxn modelId="{608FAEFB-FA5E-4B3D-9170-E295D331507C}" type="presParOf" srcId="{689D2001-601C-4301-BB7D-A7231C1B77D2}" destId="{60504B41-A958-4F8A-9B4C-1975E5E43D56}" srcOrd="0" destOrd="0" presId="urn:microsoft.com/office/officeart/2008/layout/VerticalCurvedList"/>
    <dgm:cxn modelId="{878A6AD5-11F4-46FF-87E1-B732D3A16C11}" type="presParOf" srcId="{84473336-6E55-4329-BACB-174F29E09A40}" destId="{8411ED15-30EC-4391-AC26-B0FE6BF8FC2E}" srcOrd="3" destOrd="0" presId="urn:microsoft.com/office/officeart/2008/layout/VerticalCurvedList"/>
    <dgm:cxn modelId="{1D4490CB-8CFC-47A7-9CFC-9402FE78221D}" type="presParOf" srcId="{84473336-6E55-4329-BACB-174F29E09A40}" destId="{7CA64729-B11B-467D-ACE1-A52526F4FB0A}" srcOrd="4" destOrd="0" presId="urn:microsoft.com/office/officeart/2008/layout/VerticalCurvedList"/>
    <dgm:cxn modelId="{1655FB2E-12C0-4695-852F-A48B06585EEA}" type="presParOf" srcId="{7CA64729-B11B-467D-ACE1-A52526F4FB0A}" destId="{6BD093BB-34CD-439F-B09F-DCEBF08C383C}" srcOrd="0" destOrd="0" presId="urn:microsoft.com/office/officeart/2008/layout/VerticalCurvedList"/>
    <dgm:cxn modelId="{FD9E78FD-8FFB-465F-9632-62B3C2649AD2}" type="presParOf" srcId="{84473336-6E55-4329-BACB-174F29E09A40}" destId="{68124E6E-D34A-439B-8DD7-62EB5E97F38E}" srcOrd="5" destOrd="0" presId="urn:microsoft.com/office/officeart/2008/layout/VerticalCurvedList"/>
    <dgm:cxn modelId="{E1938C5E-143B-4FEE-8022-1DBA79F174A2}" type="presParOf" srcId="{84473336-6E55-4329-BACB-174F29E09A40}" destId="{3082D31B-EE9A-4509-9B22-31BA9690AB5F}" srcOrd="6" destOrd="0" presId="urn:microsoft.com/office/officeart/2008/layout/VerticalCurvedList"/>
    <dgm:cxn modelId="{F985FF5B-7DCC-49DE-9CC7-6BCF57738967}" type="presParOf" srcId="{3082D31B-EE9A-4509-9B22-31BA9690AB5F}" destId="{BE0832A7-AF24-4C86-9808-A99BBCF1E1D1}" srcOrd="0" destOrd="0" presId="urn:microsoft.com/office/officeart/2008/layout/VerticalCurvedList"/>
    <dgm:cxn modelId="{5FB2DA3D-1BFF-461A-AA3D-820B29F8D6A6}" type="presParOf" srcId="{84473336-6E55-4329-BACB-174F29E09A40}" destId="{94DA6029-8F68-4FE5-84E7-9D7971A755AE}" srcOrd="7" destOrd="0" presId="urn:microsoft.com/office/officeart/2008/layout/VerticalCurvedList"/>
    <dgm:cxn modelId="{9B9F45E0-3685-496F-A82B-F6D852871F01}" type="presParOf" srcId="{84473336-6E55-4329-BACB-174F29E09A40}" destId="{3EE3C416-B3C2-4F93-827C-19D60CD8F39B}" srcOrd="8" destOrd="0" presId="urn:microsoft.com/office/officeart/2008/layout/VerticalCurvedList"/>
    <dgm:cxn modelId="{6891DF29-5616-4693-BB17-E59D763B71B2}" type="presParOf" srcId="{3EE3C416-B3C2-4F93-827C-19D60CD8F39B}" destId="{0F9E4FC8-A9D9-4F74-AA41-2E615E051BDF}" srcOrd="0" destOrd="0" presId="urn:microsoft.com/office/officeart/2008/layout/VerticalCurvedList"/>
    <dgm:cxn modelId="{5B728071-3B47-46D6-8D12-89AC4C81C9CA}" type="presParOf" srcId="{84473336-6E55-4329-BACB-174F29E09A40}" destId="{930E14CA-5FA7-400D-A1AE-44B20C9390EF}" srcOrd="9" destOrd="0" presId="urn:microsoft.com/office/officeart/2008/layout/VerticalCurvedList"/>
    <dgm:cxn modelId="{F7A003B5-6461-49E9-9A27-9B99735CA0D6}" type="presParOf" srcId="{84473336-6E55-4329-BACB-174F29E09A40}" destId="{110B5BC1-FDB3-4228-AB18-FCE892439235}" srcOrd="10" destOrd="0" presId="urn:microsoft.com/office/officeart/2008/layout/VerticalCurvedList"/>
    <dgm:cxn modelId="{CBF417CE-DA44-49F1-AB52-2A20B28C1605}" type="presParOf" srcId="{110B5BC1-FDB3-4228-AB18-FCE892439235}" destId="{63113B6E-D942-4066-9BA5-2BEB609BDAFB}" srcOrd="0" destOrd="0" presId="urn:microsoft.com/office/officeart/2008/layout/VerticalCurvedList"/>
    <dgm:cxn modelId="{B3866574-B016-4D0D-88B0-A8F98FE1BE1D}" type="presParOf" srcId="{84473336-6E55-4329-BACB-174F29E09A40}" destId="{637FAE7D-147A-4C4A-B6E1-8690D415695D}" srcOrd="11" destOrd="0" presId="urn:microsoft.com/office/officeart/2008/layout/VerticalCurvedList"/>
    <dgm:cxn modelId="{5A376526-33AF-4FB5-B262-4669DCD02594}" type="presParOf" srcId="{84473336-6E55-4329-BACB-174F29E09A40}" destId="{7C92EB9C-BA50-4F36-814F-37F0013C2090}" srcOrd="12" destOrd="0" presId="urn:microsoft.com/office/officeart/2008/layout/VerticalCurvedList"/>
    <dgm:cxn modelId="{26FF87F3-6CC7-4049-8D52-5E9D6F1F3510}" type="presParOf" srcId="{7C92EB9C-BA50-4F36-814F-37F0013C2090}" destId="{64E66AAD-E089-4EEA-9BD3-3020E55680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4094E-EDDF-4622-81DB-6A8BFCEC574B}">
      <dsp:nvSpPr>
        <dsp:cNvPr id="0" name=""/>
        <dsp:cNvSpPr/>
      </dsp:nvSpPr>
      <dsp:spPr>
        <a:xfrm>
          <a:off x="0" y="7083328"/>
          <a:ext cx="15582658" cy="232490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CPIA ECCELLENTI</a:t>
          </a:r>
        </a:p>
      </dsp:txBody>
      <dsp:txXfrm>
        <a:off x="0" y="7083328"/>
        <a:ext cx="15582658" cy="1255449"/>
      </dsp:txXfrm>
    </dsp:sp>
    <dsp:sp modelId="{434DDF90-68DA-4AE0-B2CD-B6D0EFD9CF93}">
      <dsp:nvSpPr>
        <dsp:cNvPr id="0" name=""/>
        <dsp:cNvSpPr/>
      </dsp:nvSpPr>
      <dsp:spPr>
        <a:xfrm>
          <a:off x="0" y="8292279"/>
          <a:ext cx="7791328" cy="10694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80010" rIns="448056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300" kern="1200" dirty="0"/>
            <a:t>Circa 10 per cluster</a:t>
          </a:r>
        </a:p>
      </dsp:txBody>
      <dsp:txXfrm>
        <a:off x="0" y="8292279"/>
        <a:ext cx="7791328" cy="1069456"/>
      </dsp:txXfrm>
    </dsp:sp>
    <dsp:sp modelId="{82DF95BF-6186-40A8-AAEE-B7DC26C9C0ED}">
      <dsp:nvSpPr>
        <dsp:cNvPr id="0" name=""/>
        <dsp:cNvSpPr/>
      </dsp:nvSpPr>
      <dsp:spPr>
        <a:xfrm>
          <a:off x="7791329" y="8292279"/>
          <a:ext cx="7791328" cy="10694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80010" rIns="448056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300" kern="1200" dirty="0"/>
            <a:t>2021-in corso</a:t>
          </a:r>
        </a:p>
      </dsp:txBody>
      <dsp:txXfrm>
        <a:off x="7791329" y="8292279"/>
        <a:ext cx="7791328" cy="1069456"/>
      </dsp:txXfrm>
    </dsp:sp>
    <dsp:sp modelId="{DA6C52B4-6E84-428D-B227-A272452B079B}">
      <dsp:nvSpPr>
        <dsp:cNvPr id="0" name=""/>
        <dsp:cNvSpPr/>
      </dsp:nvSpPr>
      <dsp:spPr>
        <a:xfrm rot="10800000">
          <a:off x="0" y="3542495"/>
          <a:ext cx="15582658" cy="3575706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CLUSTERIZZAZIONE DEI CPIA</a:t>
          </a:r>
        </a:p>
      </dsp:txBody>
      <dsp:txXfrm rot="-10800000">
        <a:off x="0" y="3542495"/>
        <a:ext cx="15582658" cy="1255072"/>
      </dsp:txXfrm>
    </dsp:sp>
    <dsp:sp modelId="{1FE35FDF-98CF-4616-A0CB-7EBB28137F6E}">
      <dsp:nvSpPr>
        <dsp:cNvPr id="0" name=""/>
        <dsp:cNvSpPr/>
      </dsp:nvSpPr>
      <dsp:spPr>
        <a:xfrm>
          <a:off x="0" y="4797568"/>
          <a:ext cx="7791328" cy="10691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80010" rIns="448056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300" kern="1200" dirty="0"/>
            <a:t>6 temi-cluster</a:t>
          </a:r>
        </a:p>
      </dsp:txBody>
      <dsp:txXfrm>
        <a:off x="0" y="4797568"/>
        <a:ext cx="7791328" cy="1069136"/>
      </dsp:txXfrm>
    </dsp:sp>
    <dsp:sp modelId="{9727EDC9-CA48-4AD5-88E6-F52575A03BA4}">
      <dsp:nvSpPr>
        <dsp:cNvPr id="0" name=""/>
        <dsp:cNvSpPr/>
      </dsp:nvSpPr>
      <dsp:spPr>
        <a:xfrm>
          <a:off x="7791329" y="4797568"/>
          <a:ext cx="7791328" cy="10691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80010" rIns="448056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300" kern="1200" dirty="0"/>
            <a:t>2019-2020</a:t>
          </a:r>
        </a:p>
      </dsp:txBody>
      <dsp:txXfrm>
        <a:off x="7791329" y="4797568"/>
        <a:ext cx="7791328" cy="1069136"/>
      </dsp:txXfrm>
    </dsp:sp>
    <dsp:sp modelId="{4764A0B0-C639-407A-AEBF-891ED8CC02B4}">
      <dsp:nvSpPr>
        <dsp:cNvPr id="0" name=""/>
        <dsp:cNvSpPr/>
      </dsp:nvSpPr>
      <dsp:spPr>
        <a:xfrm rot="10800000">
          <a:off x="0" y="1663"/>
          <a:ext cx="15582658" cy="3575706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MONITORAGGIO  NAZIONALE</a:t>
          </a:r>
        </a:p>
      </dsp:txBody>
      <dsp:txXfrm rot="-10800000">
        <a:off x="0" y="1663"/>
        <a:ext cx="15582658" cy="1255072"/>
      </dsp:txXfrm>
    </dsp:sp>
    <dsp:sp modelId="{A50BC983-65BE-453A-9044-C9550C5124ED}">
      <dsp:nvSpPr>
        <dsp:cNvPr id="0" name=""/>
        <dsp:cNvSpPr/>
      </dsp:nvSpPr>
      <dsp:spPr>
        <a:xfrm>
          <a:off x="0" y="1256736"/>
          <a:ext cx="7791328" cy="10691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80010" rIns="448056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300" kern="1200" dirty="0"/>
            <a:t>Triennio post riforma</a:t>
          </a:r>
        </a:p>
      </dsp:txBody>
      <dsp:txXfrm>
        <a:off x="0" y="1256736"/>
        <a:ext cx="7791328" cy="1069136"/>
      </dsp:txXfrm>
    </dsp:sp>
    <dsp:sp modelId="{4E6FC92F-B6FA-498C-B177-4B4A1959A96F}">
      <dsp:nvSpPr>
        <dsp:cNvPr id="0" name=""/>
        <dsp:cNvSpPr/>
      </dsp:nvSpPr>
      <dsp:spPr>
        <a:xfrm>
          <a:off x="7791329" y="1256736"/>
          <a:ext cx="7791328" cy="10691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056" tIns="80010" rIns="448056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300" kern="1200" dirty="0"/>
            <a:t>2015-2018</a:t>
          </a:r>
        </a:p>
      </dsp:txBody>
      <dsp:txXfrm>
        <a:off x="7791329" y="1256736"/>
        <a:ext cx="7791328" cy="1069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B70BC-E898-4FDE-938F-50C943AA6749}">
      <dsp:nvSpPr>
        <dsp:cNvPr id="0" name=""/>
        <dsp:cNvSpPr/>
      </dsp:nvSpPr>
      <dsp:spPr>
        <a:xfrm>
          <a:off x="-12249829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9EAE8-344A-4CAD-BE7C-506BEE72BAB3}">
      <dsp:nvSpPr>
        <dsp:cNvPr id="0" name=""/>
        <dsp:cNvSpPr/>
      </dsp:nvSpPr>
      <dsp:spPr>
        <a:xfrm>
          <a:off x="867528" y="570693"/>
          <a:ext cx="15234039" cy="11409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33" tIns="149860" rIns="149860" bIns="14986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Primario (x 3)</a:t>
          </a:r>
        </a:p>
      </dsp:txBody>
      <dsp:txXfrm>
        <a:off x="867528" y="570693"/>
        <a:ext cx="15234039" cy="1140954"/>
      </dsp:txXfrm>
    </dsp:sp>
    <dsp:sp modelId="{60504B41-A958-4F8A-9B4C-1975E5E43D56}">
      <dsp:nvSpPr>
        <dsp:cNvPr id="0" name=""/>
        <dsp:cNvSpPr/>
      </dsp:nvSpPr>
      <dsp:spPr>
        <a:xfrm>
          <a:off x="0" y="146957"/>
          <a:ext cx="1426193" cy="1426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1ED15-30EC-4391-AC26-B0FE6BF8FC2E}">
      <dsp:nvSpPr>
        <dsp:cNvPr id="0" name=""/>
        <dsp:cNvSpPr/>
      </dsp:nvSpPr>
      <dsp:spPr>
        <a:xfrm>
          <a:off x="1806041" y="2281908"/>
          <a:ext cx="14295526" cy="1140954"/>
        </a:xfrm>
        <a:prstGeom prst="rect">
          <a:avLst/>
        </a:prstGeom>
        <a:solidFill>
          <a:schemeClr val="accent5">
            <a:hueOff val="3868608"/>
            <a:satOff val="0"/>
            <a:lumOff val="-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33" tIns="149860" rIns="149860" bIns="14986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funzionale</a:t>
          </a:r>
        </a:p>
      </dsp:txBody>
      <dsp:txXfrm>
        <a:off x="1806041" y="2281908"/>
        <a:ext cx="14295526" cy="1140954"/>
      </dsp:txXfrm>
    </dsp:sp>
    <dsp:sp modelId="{6BD093BB-34CD-439F-B09F-DCEBF08C383C}">
      <dsp:nvSpPr>
        <dsp:cNvPr id="0" name=""/>
        <dsp:cNvSpPr/>
      </dsp:nvSpPr>
      <dsp:spPr>
        <a:xfrm>
          <a:off x="1092945" y="2139289"/>
          <a:ext cx="1426193" cy="1426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868608"/>
              <a:satOff val="0"/>
              <a:lumOff val="-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24E6E-D34A-439B-8DD7-62EB5E97F38E}">
      <dsp:nvSpPr>
        <dsp:cNvPr id="0" name=""/>
        <dsp:cNvSpPr/>
      </dsp:nvSpPr>
      <dsp:spPr>
        <a:xfrm>
          <a:off x="2235199" y="3993123"/>
          <a:ext cx="13866368" cy="1140954"/>
        </a:xfrm>
        <a:prstGeom prst="rect">
          <a:avLst/>
        </a:prstGeom>
        <a:solidFill>
          <a:schemeClr val="accent5">
            <a:hueOff val="7737216"/>
            <a:satOff val="0"/>
            <a:lumOff val="-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33" tIns="149860" rIns="149860" bIns="14986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di ritorno</a:t>
          </a:r>
        </a:p>
      </dsp:txBody>
      <dsp:txXfrm>
        <a:off x="2235199" y="3993123"/>
        <a:ext cx="13866368" cy="1140954"/>
      </dsp:txXfrm>
    </dsp:sp>
    <dsp:sp modelId="{BE0832A7-AF24-4C86-9808-A99BBCF1E1D1}">
      <dsp:nvSpPr>
        <dsp:cNvPr id="0" name=""/>
        <dsp:cNvSpPr/>
      </dsp:nvSpPr>
      <dsp:spPr>
        <a:xfrm>
          <a:off x="1522103" y="3850504"/>
          <a:ext cx="1426193" cy="1426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737216"/>
              <a:satOff val="0"/>
              <a:lumOff val="-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A6029-8F68-4FE5-84E7-9D7971A755AE}">
      <dsp:nvSpPr>
        <dsp:cNvPr id="0" name=""/>
        <dsp:cNvSpPr/>
      </dsp:nvSpPr>
      <dsp:spPr>
        <a:xfrm>
          <a:off x="2235199" y="5703254"/>
          <a:ext cx="13866368" cy="1140954"/>
        </a:xfrm>
        <a:prstGeom prst="rect">
          <a:avLst/>
        </a:prstGeom>
        <a:solidFill>
          <a:schemeClr val="accent5">
            <a:hueOff val="11605824"/>
            <a:satOff val="0"/>
            <a:lumOff val="-1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33" tIns="149860" rIns="149860" bIns="14986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digitale – DigComp2.2</a:t>
          </a:r>
        </a:p>
      </dsp:txBody>
      <dsp:txXfrm>
        <a:off x="2235199" y="5703254"/>
        <a:ext cx="13866368" cy="1140954"/>
      </dsp:txXfrm>
    </dsp:sp>
    <dsp:sp modelId="{0F9E4FC8-A9D9-4F74-AA41-2E615E051BDF}">
      <dsp:nvSpPr>
        <dsp:cNvPr id="0" name=""/>
        <dsp:cNvSpPr/>
      </dsp:nvSpPr>
      <dsp:spPr>
        <a:xfrm>
          <a:off x="1522103" y="5560635"/>
          <a:ext cx="1426193" cy="1426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1605824"/>
              <a:satOff val="0"/>
              <a:lumOff val="-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E14CA-5FA7-400D-A1AE-44B20C9390EF}">
      <dsp:nvSpPr>
        <dsp:cNvPr id="0" name=""/>
        <dsp:cNvSpPr/>
      </dsp:nvSpPr>
      <dsp:spPr>
        <a:xfrm>
          <a:off x="1806041" y="7414469"/>
          <a:ext cx="14295526" cy="1140954"/>
        </a:xfrm>
        <a:prstGeom prst="rect">
          <a:avLst/>
        </a:prstGeom>
        <a:solidFill>
          <a:schemeClr val="accent5">
            <a:hueOff val="15474432"/>
            <a:satOff val="0"/>
            <a:lumOff val="-1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33" tIns="149860" rIns="149860" bIns="14986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di sostenibilità - </a:t>
          </a:r>
          <a:r>
            <a:rPr lang="it-IT" sz="5900" kern="1200" dirty="0" err="1"/>
            <a:t>GreenComp</a:t>
          </a:r>
          <a:endParaRPr lang="it-IT" sz="5900" kern="1200" dirty="0"/>
        </a:p>
      </dsp:txBody>
      <dsp:txXfrm>
        <a:off x="1806041" y="7414469"/>
        <a:ext cx="14295526" cy="1140954"/>
      </dsp:txXfrm>
    </dsp:sp>
    <dsp:sp modelId="{63113B6E-D942-4066-9BA5-2BEB609BDAFB}">
      <dsp:nvSpPr>
        <dsp:cNvPr id="0" name=""/>
        <dsp:cNvSpPr/>
      </dsp:nvSpPr>
      <dsp:spPr>
        <a:xfrm>
          <a:off x="1092945" y="7271850"/>
          <a:ext cx="1426193" cy="1426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474432"/>
              <a:satOff val="0"/>
              <a:lumOff val="-1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FAE7D-147A-4C4A-B6E1-8690D415695D}">
      <dsp:nvSpPr>
        <dsp:cNvPr id="0" name=""/>
        <dsp:cNvSpPr/>
      </dsp:nvSpPr>
      <dsp:spPr>
        <a:xfrm>
          <a:off x="867528" y="9125684"/>
          <a:ext cx="15234039" cy="1140954"/>
        </a:xfrm>
        <a:prstGeom prst="rect">
          <a:avLst/>
        </a:prstGeom>
        <a:solidFill>
          <a:schemeClr val="accent5">
            <a:hueOff val="19343040"/>
            <a:satOff val="0"/>
            <a:lumOff val="-2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33" tIns="149860" rIns="149860" bIns="14986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«di vita» -  </a:t>
          </a:r>
          <a:r>
            <a:rPr lang="it-IT" sz="5900" kern="1200" dirty="0" err="1">
              <a:hlinkClick xmlns:r="http://schemas.openxmlformats.org/officeDocument/2006/relationships" r:id="rId1"/>
            </a:rPr>
            <a:t>LifeComp</a:t>
          </a:r>
          <a:r>
            <a:rPr lang="it-IT" sz="5900" kern="1200" dirty="0"/>
            <a:t> </a:t>
          </a:r>
        </a:p>
      </dsp:txBody>
      <dsp:txXfrm>
        <a:off x="867528" y="9125684"/>
        <a:ext cx="15234039" cy="1140954"/>
      </dsp:txXfrm>
    </dsp:sp>
    <dsp:sp modelId="{64E66AAD-E089-4EEA-9BD3-3020E55680E1}">
      <dsp:nvSpPr>
        <dsp:cNvPr id="0" name=""/>
        <dsp:cNvSpPr/>
      </dsp:nvSpPr>
      <dsp:spPr>
        <a:xfrm>
          <a:off x="154431" y="8983065"/>
          <a:ext cx="1426193" cy="1426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343040"/>
              <a:satOff val="0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4440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ultime puntate: il ritorno con i piedi per terra (e un monitoraggio fatto </a:t>
            </a:r>
            <a:r>
              <a:rPr lang="it-IT" dirty="0" err="1"/>
              <a:t>acdc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318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questi incontri sono emerse tante cose, alcune delle quali il popolo dei CPIA sa ormai bene, come queste </a:t>
            </a:r>
          </a:p>
        </p:txBody>
      </p:sp>
    </p:spTree>
    <p:extLst>
      <p:ext uri="{BB962C8B-B14F-4D97-AF65-F5344CB8AC3E}">
        <p14:creationId xmlns:p14="http://schemas.microsoft.com/office/powerpoint/2010/main" val="414308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D’altra parte i dati ufficiali non sono così confortanti. A proposito della questione dati…</a:t>
            </a:r>
          </a:p>
        </p:txBody>
      </p:sp>
    </p:spTree>
    <p:extLst>
      <p:ext uri="{BB962C8B-B14F-4D97-AF65-F5344CB8AC3E}">
        <p14:creationId xmlns:p14="http://schemas.microsoft.com/office/powerpoint/2010/main" val="31986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85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85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problema (anche) della formazione in servizio</a:t>
            </a:r>
          </a:p>
        </p:txBody>
      </p:sp>
    </p:spTree>
    <p:extLst>
      <p:ext uri="{BB962C8B-B14F-4D97-AF65-F5344CB8AC3E}">
        <p14:creationId xmlns:p14="http://schemas.microsoft.com/office/powerpoint/2010/main" val="57257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Ho visto cose…</a:t>
            </a:r>
          </a:p>
        </p:txBody>
      </p:sp>
    </p:spTree>
    <p:extLst>
      <p:ext uri="{BB962C8B-B14F-4D97-AF65-F5344CB8AC3E}">
        <p14:creationId xmlns:p14="http://schemas.microsoft.com/office/powerpoint/2010/main" val="313639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24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na -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"/>
          <p:cNvSpPr/>
          <p:nvPr/>
        </p:nvSpPr>
        <p:spPr>
          <a:xfrm>
            <a:off x="4324378" y="-106051"/>
            <a:ext cx="19469510" cy="1634352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" name="Rettangolo"/>
          <p:cNvSpPr/>
          <p:nvPr/>
        </p:nvSpPr>
        <p:spPr>
          <a:xfrm>
            <a:off x="4324378" y="13087990"/>
            <a:ext cx="19469510" cy="1270001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05" y="597405"/>
            <a:ext cx="2897606" cy="93251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www.indire.it"/>
          <p:cNvSpPr txBox="1"/>
          <p:nvPr/>
        </p:nvSpPr>
        <p:spPr>
          <a:xfrm>
            <a:off x="598633" y="12912966"/>
            <a:ext cx="154593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275D94"/>
                </a:solidFill>
                <a:latin typeface="Soho Gothic Pro Light"/>
                <a:ea typeface="Soho Gothic Pro Light"/>
                <a:cs typeface="Soho Gothic Pro Light"/>
                <a:sym typeface="Soho Gothic Pro Light"/>
              </a:defRPr>
            </a:lvl1pPr>
          </a:lstStyle>
          <a:p>
            <a:pPr>
              <a:defRPr>
                <a:solidFill>
                  <a:srgbClr val="272627"/>
                </a:solidFill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>
                <a:solidFill>
                  <a:srgbClr val="275D94"/>
                </a:solidFill>
                <a:latin typeface="Soho Gothic Pro Light"/>
                <a:ea typeface="Soho Gothic Pro Light"/>
                <a:cs typeface="Soho Gothic Pro Light"/>
                <a:sym typeface="Soho Gothic Pro Light"/>
              </a:rPr>
              <a:t>www.indire.it</a:t>
            </a:r>
          </a:p>
        </p:txBody>
      </p:sp>
      <p:sp>
        <p:nvSpPr>
          <p:cNvPr id="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301798" y="-3509891"/>
            <a:ext cx="38812221" cy="31563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" descr="Immagi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05" y="597405"/>
            <a:ext cx="2897606" cy="93251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ede legale in Firenze:…"/>
          <p:cNvSpPr txBox="1"/>
          <p:nvPr/>
        </p:nvSpPr>
        <p:spPr>
          <a:xfrm>
            <a:off x="662482" y="11395543"/>
            <a:ext cx="3540782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t>Sede legale in Firenze: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t>via M. Buonarroti, 10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t>50122 Firenze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t>Tel. Centralino: +39 055 2380301</a:t>
            </a:r>
          </a:p>
          <a:p>
            <a:pPr>
              <a:spcBef>
                <a:spcPts val="0"/>
              </a:spcBef>
              <a:defRPr sz="1900">
                <a:latin typeface="Soho Gothic Pro Thin"/>
                <a:ea typeface="Soho Gothic Pro Thin"/>
                <a:cs typeface="Soho Gothic Pro Thin"/>
                <a:sym typeface="Soho Gothic Pro Thin"/>
              </a:defRPr>
            </a:pPr>
            <a:r>
              <a:rPr>
                <a:solidFill>
                  <a:srgbClr val="275D94"/>
                </a:solidFill>
                <a:latin typeface="Soho Gothic Pro Light"/>
                <a:ea typeface="Soho Gothic Pro Light"/>
                <a:cs typeface="Soho Gothic Pro Light"/>
                <a:sym typeface="Soho Gothic Pro Light"/>
              </a:rPr>
              <a:t>www.indire.it</a:t>
            </a:r>
            <a:r>
              <a:t> </a:t>
            </a:r>
          </a:p>
        </p:txBody>
      </p:sp>
      <p:sp>
        <p:nvSpPr>
          <p:cNvPr id="5" name="Rettangolo"/>
          <p:cNvSpPr/>
          <p:nvPr/>
        </p:nvSpPr>
        <p:spPr>
          <a:xfrm>
            <a:off x="4324378" y="-106051"/>
            <a:ext cx="19469510" cy="1634352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Rettangolo"/>
          <p:cNvSpPr/>
          <p:nvPr/>
        </p:nvSpPr>
        <p:spPr>
          <a:xfrm>
            <a:off x="4324378" y="13087990"/>
            <a:ext cx="19469510" cy="1270001"/>
          </a:xfrm>
          <a:prstGeom prst="rect">
            <a:avLst/>
          </a:prstGeom>
          <a:gradFill>
            <a:gsLst>
              <a:gs pos="0">
                <a:srgbClr val="497EA9"/>
              </a:gs>
              <a:gs pos="100000">
                <a:srgbClr val="1C466F"/>
              </a:gs>
            </a:gsLst>
            <a:lin ang="622963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Titolo presentazione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Titolo presentazione</a:t>
            </a:r>
          </a:p>
        </p:txBody>
      </p:sp>
      <p:sp>
        <p:nvSpPr>
          <p:cNvPr id="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spcBef>
                <a:spcPts val="0"/>
              </a:spcBef>
              <a:tabLst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1pPr>
      <a:lvl2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2pPr>
      <a:lvl3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3pPr>
      <a:lvl4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4pPr>
      <a:lvl5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5pPr>
      <a:lvl6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6pPr>
      <a:lvl7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7pPr>
      <a:lvl8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8pPr>
      <a:lvl9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75D94"/>
          </a:solidFill>
          <a:uFillTx/>
          <a:latin typeface="+mn-lt"/>
          <a:ea typeface="+mn-ea"/>
          <a:cs typeface="+mn-cs"/>
          <a:sym typeface="Soho Gothic Pro Bold"/>
        </a:defRPr>
      </a:lvl9pPr>
    </p:titleStyle>
    <p:bodyStyle>
      <a:lvl1pPr marL="0" marR="0" indent="0" algn="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1pPr>
      <a:lvl2pPr marL="0" marR="0" indent="0" algn="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2pPr>
      <a:lvl3pPr marL="0" marR="0" indent="0" algn="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3pPr>
      <a:lvl4pPr marL="0" marR="0" indent="0" algn="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4pPr>
      <a:lvl5pPr marL="0" marR="0" indent="0" algn="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5pPr>
      <a:lvl6pPr marL="0" marR="0" indent="0" algn="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6pPr>
      <a:lvl7pPr marL="0" marR="0" indent="0" algn="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7pPr>
      <a:lvl8pPr marL="0" marR="0" indent="0" algn="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8pPr>
      <a:lvl9pPr marL="0" marR="0" indent="0" algn="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Soho Gothic Pro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tigone.it/upload2/uploads/docs/PreRapporto2019.pdf" TargetMode="External"/><Relationship Id="rId4" Type="http://schemas.openxmlformats.org/officeDocument/2006/relationships/hyperlink" Target="https://www.istat.it/it/files/2020/12/REPORT_CENSIPOP_2020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uogo e data presentazione Soho Gothic Pro Medium 26pt"/>
          <p:cNvSpPr txBox="1"/>
          <p:nvPr/>
        </p:nvSpPr>
        <p:spPr>
          <a:xfrm>
            <a:off x="4306201" y="1946743"/>
            <a:ext cx="19505863" cy="462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 defTabSz="2438338">
              <a:lnSpc>
                <a:spcPct val="90000"/>
              </a:lnSpc>
              <a:spcBef>
                <a:spcPts val="0"/>
              </a:spcBef>
              <a:tabLst/>
              <a:defRPr sz="2600">
                <a:latin typeface="+mj-lt"/>
                <a:ea typeface="+mj-ea"/>
                <a:cs typeface="+mj-cs"/>
                <a:sym typeface="Soho Gothic Pro Medium"/>
              </a:defRPr>
            </a:lvl1pPr>
          </a:lstStyle>
          <a:p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Perugia, 1 aprile 2022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itolo Soho Gothic Pro Bold 65pt"/>
          <p:cNvSpPr txBox="1"/>
          <p:nvPr/>
        </p:nvSpPr>
        <p:spPr>
          <a:xfrm>
            <a:off x="1275908" y="5932612"/>
            <a:ext cx="22323506" cy="100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r" defTabSz="2438338">
              <a:lnSpc>
                <a:spcPct val="90000"/>
              </a:lnSpc>
              <a:spcBef>
                <a:spcPts val="0"/>
              </a:spcBef>
              <a:tabLst/>
              <a:defRPr sz="6500">
                <a:solidFill>
                  <a:srgbClr val="275D94"/>
                </a:solidFill>
                <a:latin typeface="+mn-lt"/>
                <a:ea typeface="+mn-ea"/>
                <a:cs typeface="+mn-cs"/>
                <a:sym typeface="Soho Gothic Pro Bold"/>
              </a:defRPr>
            </a:lvl1pPr>
          </a:lstStyle>
          <a:p>
            <a:r>
              <a:rPr lang="it-IT" b="1" dirty="0"/>
              <a:t>Analfabetismo/analfabetismi: la difficile vita del pre-A1 nei CPIA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latore Soho Gothic Pro Regular 26pt"/>
          <p:cNvSpPr txBox="1"/>
          <p:nvPr/>
        </p:nvSpPr>
        <p:spPr>
          <a:xfrm>
            <a:off x="12634523" y="12253653"/>
            <a:ext cx="11177541" cy="462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r" defTabSz="2438338">
              <a:lnSpc>
                <a:spcPct val="90000"/>
              </a:lnSpc>
              <a:spcBef>
                <a:spcPts val="0"/>
              </a:spcBef>
              <a:tabLst/>
              <a:defRPr sz="2600"/>
            </a:lvl1pPr>
          </a:lstStyle>
          <a:p>
            <a:r>
              <a:rPr lang="it-IT" dirty="0"/>
              <a:t>Annamaria Cacchione</a:t>
            </a: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4605628" y="243713"/>
            <a:ext cx="15172743" cy="1703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FIERIDA WINTER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Cittadini di una nuova lingua: l’insegnamento dell’italiano L2 tra teoria e buone pratiche</a:t>
            </a:r>
            <a:endParaRPr lang="it-IT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1" y="3034145"/>
            <a:ext cx="16621920" cy="760406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D25744-EB3E-4687-B5DF-51D00B942F92}"/>
              </a:ext>
            </a:extLst>
          </p:cNvPr>
          <p:cNvSpPr txBox="1"/>
          <p:nvPr/>
        </p:nvSpPr>
        <p:spPr>
          <a:xfrm>
            <a:off x="4779818" y="356520"/>
            <a:ext cx="13445837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E i docenti? - 1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6203663" y="4772043"/>
            <a:ext cx="7636476" cy="46628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Quanti tipi di docenti per questi analfabetismi</a:t>
            </a:r>
            <a:r>
              <a:rPr kumimoji="0" lang="it-IT" sz="7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?</a:t>
            </a:r>
            <a:endParaRPr kumimoji="0" lang="it-IT" sz="7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97101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D25744-EB3E-4687-B5DF-51D00B942F92}"/>
              </a:ext>
            </a:extLst>
          </p:cNvPr>
          <p:cNvSpPr txBox="1"/>
          <p:nvPr/>
        </p:nvSpPr>
        <p:spPr>
          <a:xfrm>
            <a:off x="4779818" y="356520"/>
            <a:ext cx="13445837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E i docenti? - 2 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03AD9D-6C9B-4155-9B4A-FF3EFB44E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93" y="1629558"/>
            <a:ext cx="8802832" cy="1046090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D2698A-45DA-423E-A23A-AFE25D014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925" y="136277"/>
            <a:ext cx="10852439" cy="127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465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FA6DB4-5885-4E78-95BF-395A036C77D2}"/>
              </a:ext>
            </a:extLst>
          </p:cNvPr>
          <p:cNvSpPr txBox="1"/>
          <p:nvPr/>
        </p:nvSpPr>
        <p:spPr>
          <a:xfrm>
            <a:off x="4655127" y="356521"/>
            <a:ext cx="16625455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Che alfabeto per gli analfabeti?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43DA7F-435B-4617-8555-58572A826E2E}"/>
              </a:ext>
            </a:extLst>
          </p:cNvPr>
          <p:cNvSpPr txBox="1"/>
          <p:nvPr/>
        </p:nvSpPr>
        <p:spPr>
          <a:xfrm>
            <a:off x="4343399" y="2328888"/>
            <a:ext cx="19680383" cy="9515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4800" b="1" dirty="0"/>
              <a:t>metodi per bambini</a:t>
            </a: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endParaRPr lang="it-IT" sz="4800" b="1" dirty="0"/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4800" b="1" dirty="0"/>
              <a:t>metodi per bambini italiani</a:t>
            </a: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endParaRPr lang="it-IT" sz="4800" b="1" dirty="0"/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4800" b="1" dirty="0"/>
              <a:t>m</a:t>
            </a:r>
            <a:r>
              <a:rPr kumimoji="0" lang="it-IT" sz="4800" b="1" i="0" u="none" strike="noStrike" cap="none" spc="0" normalizeH="0" baseline="0" dirty="0">
                <a:ln>
                  <a:noFill/>
                </a:ln>
                <a:solidFill>
                  <a:srgbClr val="272627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etodi per bambini italiani senza problemi</a:t>
            </a: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endParaRPr kumimoji="0" lang="it-IT" sz="4800" b="1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4800" b="1" dirty="0"/>
              <a:t>metodi per bambini … che hanno tempo</a:t>
            </a: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endParaRPr lang="it-IT" sz="4800" b="1" dirty="0"/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4800" b="1" dirty="0"/>
              <a:t>metodi senza metodo</a:t>
            </a: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endParaRPr kumimoji="0" lang="it-IT" sz="4400" b="1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endParaRPr kumimoji="0" lang="it-IT" sz="4400" b="1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9C7D336-4654-4849-B046-539DE9DB8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0763" y="8738699"/>
            <a:ext cx="7031425" cy="49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63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7FF5DB2-2AA5-4E48-9932-D7C5E76248E9}"/>
              </a:ext>
            </a:extLst>
          </p:cNvPr>
          <p:cNvSpPr/>
          <p:nvPr/>
        </p:nvSpPr>
        <p:spPr>
          <a:xfrm>
            <a:off x="4559918" y="3479180"/>
            <a:ext cx="5230853" cy="5014949"/>
          </a:xfrm>
          <a:custGeom>
            <a:avLst/>
            <a:gdLst>
              <a:gd name="connsiteX0" fmla="*/ 802268 w 4469781"/>
              <a:gd name="connsiteY0" fmla="*/ 3266379 h 4527085"/>
              <a:gd name="connsiteX1" fmla="*/ 802268 w 4469781"/>
              <a:gd name="connsiteY1" fmla="*/ 4527086 h 4527085"/>
              <a:gd name="connsiteX2" fmla="*/ 916878 w 4469781"/>
              <a:gd name="connsiteY2" fmla="*/ 4527086 h 4527085"/>
              <a:gd name="connsiteX3" fmla="*/ 916878 w 4469781"/>
              <a:gd name="connsiteY3" fmla="*/ 3266379 h 4527085"/>
              <a:gd name="connsiteX4" fmla="*/ 3552903 w 4469781"/>
              <a:gd name="connsiteY4" fmla="*/ 3266379 h 4527085"/>
              <a:gd name="connsiteX5" fmla="*/ 3552903 w 4469781"/>
              <a:gd name="connsiteY5" fmla="*/ 4527086 h 4527085"/>
              <a:gd name="connsiteX6" fmla="*/ 3667513 w 4469781"/>
              <a:gd name="connsiteY6" fmla="*/ 4527086 h 4527085"/>
              <a:gd name="connsiteX7" fmla="*/ 3667513 w 4469781"/>
              <a:gd name="connsiteY7" fmla="*/ 3266379 h 4527085"/>
              <a:gd name="connsiteX8" fmla="*/ 4412476 w 4469781"/>
              <a:gd name="connsiteY8" fmla="*/ 3266379 h 4527085"/>
              <a:gd name="connsiteX9" fmla="*/ 4469781 w 4469781"/>
              <a:gd name="connsiteY9" fmla="*/ 3209074 h 4527085"/>
              <a:gd name="connsiteX10" fmla="*/ 4412476 w 4469781"/>
              <a:gd name="connsiteY10" fmla="*/ 3151769 h 4527085"/>
              <a:gd name="connsiteX11" fmla="*/ 4355172 w 4469781"/>
              <a:gd name="connsiteY11" fmla="*/ 3151769 h 4527085"/>
              <a:gd name="connsiteX12" fmla="*/ 4355172 w 4469781"/>
              <a:gd name="connsiteY12" fmla="*/ 2807940 h 4527085"/>
              <a:gd name="connsiteX13" fmla="*/ 4469781 w 4469781"/>
              <a:gd name="connsiteY13" fmla="*/ 2807940 h 4527085"/>
              <a:gd name="connsiteX14" fmla="*/ 4469781 w 4469781"/>
              <a:gd name="connsiteY14" fmla="*/ 401134 h 4527085"/>
              <a:gd name="connsiteX15" fmla="*/ 3667513 w 4469781"/>
              <a:gd name="connsiteY15" fmla="*/ 401134 h 4527085"/>
              <a:gd name="connsiteX16" fmla="*/ 3667513 w 4469781"/>
              <a:gd name="connsiteY16" fmla="*/ 114610 h 4527085"/>
              <a:gd name="connsiteX17" fmla="*/ 3782123 w 4469781"/>
              <a:gd name="connsiteY17" fmla="*/ 114610 h 4527085"/>
              <a:gd name="connsiteX18" fmla="*/ 3839427 w 4469781"/>
              <a:gd name="connsiteY18" fmla="*/ 57305 h 4527085"/>
              <a:gd name="connsiteX19" fmla="*/ 3782123 w 4469781"/>
              <a:gd name="connsiteY19" fmla="*/ 0 h 4527085"/>
              <a:gd name="connsiteX20" fmla="*/ 3438293 w 4469781"/>
              <a:gd name="connsiteY20" fmla="*/ 0 h 4527085"/>
              <a:gd name="connsiteX21" fmla="*/ 3380988 w 4469781"/>
              <a:gd name="connsiteY21" fmla="*/ 57305 h 4527085"/>
              <a:gd name="connsiteX22" fmla="*/ 3438293 w 4469781"/>
              <a:gd name="connsiteY22" fmla="*/ 114610 h 4527085"/>
              <a:gd name="connsiteX23" fmla="*/ 3552903 w 4469781"/>
              <a:gd name="connsiteY23" fmla="*/ 114610 h 4527085"/>
              <a:gd name="connsiteX24" fmla="*/ 3552903 w 4469781"/>
              <a:gd name="connsiteY24" fmla="*/ 401134 h 4527085"/>
              <a:gd name="connsiteX25" fmla="*/ 2292196 w 4469781"/>
              <a:gd name="connsiteY25" fmla="*/ 401134 h 4527085"/>
              <a:gd name="connsiteX26" fmla="*/ 2292196 w 4469781"/>
              <a:gd name="connsiteY26" fmla="*/ 114610 h 4527085"/>
              <a:gd name="connsiteX27" fmla="*/ 2406805 w 4469781"/>
              <a:gd name="connsiteY27" fmla="*/ 114610 h 4527085"/>
              <a:gd name="connsiteX28" fmla="*/ 2464110 w 4469781"/>
              <a:gd name="connsiteY28" fmla="*/ 57305 h 4527085"/>
              <a:gd name="connsiteX29" fmla="*/ 2406805 w 4469781"/>
              <a:gd name="connsiteY29" fmla="*/ 0 h 4527085"/>
              <a:gd name="connsiteX30" fmla="*/ 2062976 w 4469781"/>
              <a:gd name="connsiteY30" fmla="*/ 0 h 4527085"/>
              <a:gd name="connsiteX31" fmla="*/ 2005671 w 4469781"/>
              <a:gd name="connsiteY31" fmla="*/ 57305 h 4527085"/>
              <a:gd name="connsiteX32" fmla="*/ 2062976 w 4469781"/>
              <a:gd name="connsiteY32" fmla="*/ 114610 h 4527085"/>
              <a:gd name="connsiteX33" fmla="*/ 2177586 w 4469781"/>
              <a:gd name="connsiteY33" fmla="*/ 114610 h 4527085"/>
              <a:gd name="connsiteX34" fmla="*/ 2177586 w 4469781"/>
              <a:gd name="connsiteY34" fmla="*/ 401134 h 4527085"/>
              <a:gd name="connsiteX35" fmla="*/ 916878 w 4469781"/>
              <a:gd name="connsiteY35" fmla="*/ 401134 h 4527085"/>
              <a:gd name="connsiteX36" fmla="*/ 916878 w 4469781"/>
              <a:gd name="connsiteY36" fmla="*/ 114610 h 4527085"/>
              <a:gd name="connsiteX37" fmla="*/ 1031488 w 4469781"/>
              <a:gd name="connsiteY37" fmla="*/ 114610 h 4527085"/>
              <a:gd name="connsiteX38" fmla="*/ 1088793 w 4469781"/>
              <a:gd name="connsiteY38" fmla="*/ 57305 h 4527085"/>
              <a:gd name="connsiteX39" fmla="*/ 1031488 w 4469781"/>
              <a:gd name="connsiteY39" fmla="*/ 0 h 4527085"/>
              <a:gd name="connsiteX40" fmla="*/ 687659 w 4469781"/>
              <a:gd name="connsiteY40" fmla="*/ 0 h 4527085"/>
              <a:gd name="connsiteX41" fmla="*/ 630354 w 4469781"/>
              <a:gd name="connsiteY41" fmla="*/ 57305 h 4527085"/>
              <a:gd name="connsiteX42" fmla="*/ 687659 w 4469781"/>
              <a:gd name="connsiteY42" fmla="*/ 114610 h 4527085"/>
              <a:gd name="connsiteX43" fmla="*/ 802268 w 4469781"/>
              <a:gd name="connsiteY43" fmla="*/ 114610 h 4527085"/>
              <a:gd name="connsiteX44" fmla="*/ 802268 w 4469781"/>
              <a:gd name="connsiteY44" fmla="*/ 401134 h 4527085"/>
              <a:gd name="connsiteX45" fmla="*/ 0 w 4469781"/>
              <a:gd name="connsiteY45" fmla="*/ 401134 h 4527085"/>
              <a:gd name="connsiteX46" fmla="*/ 0 w 4469781"/>
              <a:gd name="connsiteY46" fmla="*/ 2807940 h 4527085"/>
              <a:gd name="connsiteX47" fmla="*/ 114610 w 4469781"/>
              <a:gd name="connsiteY47" fmla="*/ 2807940 h 4527085"/>
              <a:gd name="connsiteX48" fmla="*/ 114610 w 4469781"/>
              <a:gd name="connsiteY48" fmla="*/ 3151769 h 4527085"/>
              <a:gd name="connsiteX49" fmla="*/ 57305 w 4469781"/>
              <a:gd name="connsiteY49" fmla="*/ 3151769 h 4527085"/>
              <a:gd name="connsiteX50" fmla="*/ 0 w 4469781"/>
              <a:gd name="connsiteY50" fmla="*/ 3209074 h 4527085"/>
              <a:gd name="connsiteX51" fmla="*/ 57305 w 4469781"/>
              <a:gd name="connsiteY51" fmla="*/ 3266379 h 4527085"/>
              <a:gd name="connsiteX52" fmla="*/ 424858 w 4469781"/>
              <a:gd name="connsiteY52" fmla="*/ 3151769 h 4527085"/>
              <a:gd name="connsiteX53" fmla="*/ 768688 w 4469781"/>
              <a:gd name="connsiteY53" fmla="*/ 2807940 h 4527085"/>
              <a:gd name="connsiteX54" fmla="*/ 802268 w 4469781"/>
              <a:gd name="connsiteY54" fmla="*/ 2807940 h 4527085"/>
              <a:gd name="connsiteX55" fmla="*/ 802268 w 4469781"/>
              <a:gd name="connsiteY55" fmla="*/ 3151769 h 4527085"/>
              <a:gd name="connsiteX56" fmla="*/ 1981947 w 4469781"/>
              <a:gd name="connsiteY56" fmla="*/ 2807940 h 4527085"/>
              <a:gd name="connsiteX57" fmla="*/ 1638117 w 4469781"/>
              <a:gd name="connsiteY57" fmla="*/ 3151769 h 4527085"/>
              <a:gd name="connsiteX58" fmla="*/ 1604537 w 4469781"/>
              <a:gd name="connsiteY58" fmla="*/ 3151769 h 4527085"/>
              <a:gd name="connsiteX59" fmla="*/ 1604537 w 4469781"/>
              <a:gd name="connsiteY59" fmla="*/ 2807940 h 4527085"/>
              <a:gd name="connsiteX60" fmla="*/ 2669605 w 4469781"/>
              <a:gd name="connsiteY60" fmla="*/ 2807940 h 4527085"/>
              <a:gd name="connsiteX61" fmla="*/ 2325776 w 4469781"/>
              <a:gd name="connsiteY61" fmla="*/ 3151769 h 4527085"/>
              <a:gd name="connsiteX62" fmla="*/ 2292196 w 4469781"/>
              <a:gd name="connsiteY62" fmla="*/ 3151769 h 4527085"/>
              <a:gd name="connsiteX63" fmla="*/ 2292196 w 4469781"/>
              <a:gd name="connsiteY63" fmla="*/ 2807940 h 4527085"/>
              <a:gd name="connsiteX64" fmla="*/ 3357264 w 4469781"/>
              <a:gd name="connsiteY64" fmla="*/ 2807940 h 4527085"/>
              <a:gd name="connsiteX65" fmla="*/ 3013435 w 4469781"/>
              <a:gd name="connsiteY65" fmla="*/ 3151769 h 4527085"/>
              <a:gd name="connsiteX66" fmla="*/ 2979854 w 4469781"/>
              <a:gd name="connsiteY66" fmla="*/ 3151769 h 4527085"/>
              <a:gd name="connsiteX67" fmla="*/ 2979854 w 4469781"/>
              <a:gd name="connsiteY67" fmla="*/ 2807940 h 4527085"/>
              <a:gd name="connsiteX68" fmla="*/ 3667513 w 4469781"/>
              <a:gd name="connsiteY68" fmla="*/ 3151769 h 4527085"/>
              <a:gd name="connsiteX69" fmla="*/ 3667513 w 4469781"/>
              <a:gd name="connsiteY69" fmla="*/ 2807940 h 4527085"/>
              <a:gd name="connsiteX70" fmla="*/ 4044923 w 4469781"/>
              <a:gd name="connsiteY70" fmla="*/ 2807940 h 4527085"/>
              <a:gd name="connsiteX71" fmla="*/ 3701093 w 4469781"/>
              <a:gd name="connsiteY71" fmla="*/ 3151769 h 4527085"/>
              <a:gd name="connsiteX72" fmla="*/ 3552903 w 4469781"/>
              <a:gd name="connsiteY72" fmla="*/ 2807940 h 4527085"/>
              <a:gd name="connsiteX73" fmla="*/ 3552903 w 4469781"/>
              <a:gd name="connsiteY73" fmla="*/ 3151769 h 4527085"/>
              <a:gd name="connsiteX74" fmla="*/ 3175493 w 4469781"/>
              <a:gd name="connsiteY74" fmla="*/ 3151769 h 4527085"/>
              <a:gd name="connsiteX75" fmla="*/ 3519322 w 4469781"/>
              <a:gd name="connsiteY75" fmla="*/ 2807940 h 4527085"/>
              <a:gd name="connsiteX76" fmla="*/ 2865244 w 4469781"/>
              <a:gd name="connsiteY76" fmla="*/ 2807940 h 4527085"/>
              <a:gd name="connsiteX77" fmla="*/ 2865244 w 4469781"/>
              <a:gd name="connsiteY77" fmla="*/ 3151769 h 4527085"/>
              <a:gd name="connsiteX78" fmla="*/ 2487835 w 4469781"/>
              <a:gd name="connsiteY78" fmla="*/ 3151769 h 4527085"/>
              <a:gd name="connsiteX79" fmla="*/ 2831664 w 4469781"/>
              <a:gd name="connsiteY79" fmla="*/ 2807940 h 4527085"/>
              <a:gd name="connsiteX80" fmla="*/ 2177586 w 4469781"/>
              <a:gd name="connsiteY80" fmla="*/ 2807940 h 4527085"/>
              <a:gd name="connsiteX81" fmla="*/ 2177586 w 4469781"/>
              <a:gd name="connsiteY81" fmla="*/ 3151769 h 4527085"/>
              <a:gd name="connsiteX82" fmla="*/ 1800176 w 4469781"/>
              <a:gd name="connsiteY82" fmla="*/ 3151769 h 4527085"/>
              <a:gd name="connsiteX83" fmla="*/ 2144005 w 4469781"/>
              <a:gd name="connsiteY83" fmla="*/ 2807940 h 4527085"/>
              <a:gd name="connsiteX84" fmla="*/ 1489927 w 4469781"/>
              <a:gd name="connsiteY84" fmla="*/ 2807940 h 4527085"/>
              <a:gd name="connsiteX85" fmla="*/ 1489927 w 4469781"/>
              <a:gd name="connsiteY85" fmla="*/ 3151769 h 4527085"/>
              <a:gd name="connsiteX86" fmla="*/ 1112517 w 4469781"/>
              <a:gd name="connsiteY86" fmla="*/ 3151769 h 4527085"/>
              <a:gd name="connsiteX87" fmla="*/ 1456347 w 4469781"/>
              <a:gd name="connsiteY87" fmla="*/ 2807940 h 4527085"/>
              <a:gd name="connsiteX88" fmla="*/ 950459 w 4469781"/>
              <a:gd name="connsiteY88" fmla="*/ 3151769 h 4527085"/>
              <a:gd name="connsiteX89" fmla="*/ 916878 w 4469781"/>
              <a:gd name="connsiteY89" fmla="*/ 3151769 h 4527085"/>
              <a:gd name="connsiteX90" fmla="*/ 916878 w 4469781"/>
              <a:gd name="connsiteY90" fmla="*/ 2807940 h 4527085"/>
              <a:gd name="connsiteX91" fmla="*/ 1294288 w 4469781"/>
              <a:gd name="connsiteY91" fmla="*/ 2807940 h 4527085"/>
              <a:gd name="connsiteX92" fmla="*/ 4240562 w 4469781"/>
              <a:gd name="connsiteY92" fmla="*/ 3151769 h 4527085"/>
              <a:gd name="connsiteX93" fmla="*/ 3863152 w 4469781"/>
              <a:gd name="connsiteY93" fmla="*/ 3151769 h 4527085"/>
              <a:gd name="connsiteX94" fmla="*/ 4206981 w 4469781"/>
              <a:gd name="connsiteY94" fmla="*/ 2807940 h 4527085"/>
              <a:gd name="connsiteX95" fmla="*/ 4240562 w 4469781"/>
              <a:gd name="connsiteY95" fmla="*/ 2807940 h 4527085"/>
              <a:gd name="connsiteX96" fmla="*/ 114610 w 4469781"/>
              <a:gd name="connsiteY96" fmla="*/ 515744 h 4527085"/>
              <a:gd name="connsiteX97" fmla="*/ 4355172 w 4469781"/>
              <a:gd name="connsiteY97" fmla="*/ 515744 h 4527085"/>
              <a:gd name="connsiteX98" fmla="*/ 4355172 w 4469781"/>
              <a:gd name="connsiteY98" fmla="*/ 2693330 h 4527085"/>
              <a:gd name="connsiteX99" fmla="*/ 114610 w 4469781"/>
              <a:gd name="connsiteY99" fmla="*/ 2693330 h 4527085"/>
              <a:gd name="connsiteX100" fmla="*/ 229220 w 4469781"/>
              <a:gd name="connsiteY100" fmla="*/ 2807940 h 4527085"/>
              <a:gd name="connsiteX101" fmla="*/ 606630 w 4469781"/>
              <a:gd name="connsiteY101" fmla="*/ 2807940 h 4527085"/>
              <a:gd name="connsiteX102" fmla="*/ 262800 w 4469781"/>
              <a:gd name="connsiteY102" fmla="*/ 3151769 h 4527085"/>
              <a:gd name="connsiteX103" fmla="*/ 229220 w 4469781"/>
              <a:gd name="connsiteY103" fmla="*/ 3151769 h 45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469781" h="4527085">
                <a:moveTo>
                  <a:pt x="802268" y="3266379"/>
                </a:moveTo>
                <a:lnTo>
                  <a:pt x="802268" y="4527086"/>
                </a:lnTo>
                <a:lnTo>
                  <a:pt x="916878" y="4527086"/>
                </a:lnTo>
                <a:lnTo>
                  <a:pt x="916878" y="3266379"/>
                </a:lnTo>
                <a:lnTo>
                  <a:pt x="3552903" y="3266379"/>
                </a:lnTo>
                <a:lnTo>
                  <a:pt x="3552903" y="4527086"/>
                </a:lnTo>
                <a:lnTo>
                  <a:pt x="3667513" y="4527086"/>
                </a:lnTo>
                <a:lnTo>
                  <a:pt x="3667513" y="3266379"/>
                </a:lnTo>
                <a:lnTo>
                  <a:pt x="4412476" y="3266379"/>
                </a:lnTo>
                <a:cubicBezTo>
                  <a:pt x="4444126" y="3266379"/>
                  <a:pt x="4469781" y="3240723"/>
                  <a:pt x="4469781" y="3209074"/>
                </a:cubicBezTo>
                <a:cubicBezTo>
                  <a:pt x="4469781" y="3177424"/>
                  <a:pt x="4444126" y="3151769"/>
                  <a:pt x="4412476" y="3151769"/>
                </a:cubicBezTo>
                <a:lnTo>
                  <a:pt x="4355172" y="3151769"/>
                </a:lnTo>
                <a:lnTo>
                  <a:pt x="4355172" y="2807940"/>
                </a:lnTo>
                <a:lnTo>
                  <a:pt x="4469781" y="2807940"/>
                </a:lnTo>
                <a:lnTo>
                  <a:pt x="4469781" y="401134"/>
                </a:lnTo>
                <a:lnTo>
                  <a:pt x="3667513" y="401134"/>
                </a:lnTo>
                <a:lnTo>
                  <a:pt x="3667513" y="114610"/>
                </a:lnTo>
                <a:lnTo>
                  <a:pt x="3782123" y="114610"/>
                </a:lnTo>
                <a:cubicBezTo>
                  <a:pt x="3813772" y="114610"/>
                  <a:pt x="3839427" y="88954"/>
                  <a:pt x="3839427" y="57305"/>
                </a:cubicBezTo>
                <a:cubicBezTo>
                  <a:pt x="3839427" y="25656"/>
                  <a:pt x="3813772" y="0"/>
                  <a:pt x="3782123" y="0"/>
                </a:cubicBezTo>
                <a:lnTo>
                  <a:pt x="3438293" y="0"/>
                </a:lnTo>
                <a:cubicBezTo>
                  <a:pt x="3406644" y="0"/>
                  <a:pt x="3380988" y="25656"/>
                  <a:pt x="3380988" y="57305"/>
                </a:cubicBezTo>
                <a:cubicBezTo>
                  <a:pt x="3380988" y="88954"/>
                  <a:pt x="3406644" y="114610"/>
                  <a:pt x="3438293" y="114610"/>
                </a:cubicBezTo>
                <a:lnTo>
                  <a:pt x="3552903" y="114610"/>
                </a:lnTo>
                <a:lnTo>
                  <a:pt x="3552903" y="401134"/>
                </a:lnTo>
                <a:lnTo>
                  <a:pt x="2292196" y="401134"/>
                </a:lnTo>
                <a:lnTo>
                  <a:pt x="2292196" y="114610"/>
                </a:lnTo>
                <a:lnTo>
                  <a:pt x="2406805" y="114610"/>
                </a:lnTo>
                <a:cubicBezTo>
                  <a:pt x="2438455" y="114610"/>
                  <a:pt x="2464110" y="88954"/>
                  <a:pt x="2464110" y="57305"/>
                </a:cubicBezTo>
                <a:cubicBezTo>
                  <a:pt x="2464110" y="25656"/>
                  <a:pt x="2438455" y="0"/>
                  <a:pt x="2406805" y="0"/>
                </a:cubicBezTo>
                <a:lnTo>
                  <a:pt x="2062976" y="0"/>
                </a:lnTo>
                <a:cubicBezTo>
                  <a:pt x="2031326" y="0"/>
                  <a:pt x="2005671" y="25656"/>
                  <a:pt x="2005671" y="57305"/>
                </a:cubicBezTo>
                <a:cubicBezTo>
                  <a:pt x="2005671" y="88954"/>
                  <a:pt x="2031326" y="114610"/>
                  <a:pt x="2062976" y="114610"/>
                </a:cubicBezTo>
                <a:lnTo>
                  <a:pt x="2177586" y="114610"/>
                </a:lnTo>
                <a:lnTo>
                  <a:pt x="2177586" y="401134"/>
                </a:lnTo>
                <a:lnTo>
                  <a:pt x="916878" y="401134"/>
                </a:lnTo>
                <a:lnTo>
                  <a:pt x="916878" y="114610"/>
                </a:lnTo>
                <a:lnTo>
                  <a:pt x="1031488" y="114610"/>
                </a:lnTo>
                <a:cubicBezTo>
                  <a:pt x="1063137" y="114610"/>
                  <a:pt x="1088793" y="88954"/>
                  <a:pt x="1088793" y="57305"/>
                </a:cubicBezTo>
                <a:cubicBezTo>
                  <a:pt x="1088793" y="25656"/>
                  <a:pt x="1063137" y="0"/>
                  <a:pt x="1031488" y="0"/>
                </a:cubicBezTo>
                <a:lnTo>
                  <a:pt x="687659" y="0"/>
                </a:lnTo>
                <a:cubicBezTo>
                  <a:pt x="656009" y="0"/>
                  <a:pt x="630354" y="25656"/>
                  <a:pt x="630354" y="57305"/>
                </a:cubicBezTo>
                <a:cubicBezTo>
                  <a:pt x="630354" y="88954"/>
                  <a:pt x="656009" y="114610"/>
                  <a:pt x="687659" y="114610"/>
                </a:cubicBezTo>
                <a:lnTo>
                  <a:pt x="802268" y="114610"/>
                </a:lnTo>
                <a:lnTo>
                  <a:pt x="802268" y="401134"/>
                </a:lnTo>
                <a:lnTo>
                  <a:pt x="0" y="401134"/>
                </a:lnTo>
                <a:lnTo>
                  <a:pt x="0" y="2807940"/>
                </a:lnTo>
                <a:lnTo>
                  <a:pt x="114610" y="2807940"/>
                </a:lnTo>
                <a:lnTo>
                  <a:pt x="114610" y="3151769"/>
                </a:lnTo>
                <a:lnTo>
                  <a:pt x="57305" y="3151769"/>
                </a:lnTo>
                <a:cubicBezTo>
                  <a:pt x="25656" y="3151769"/>
                  <a:pt x="0" y="3177424"/>
                  <a:pt x="0" y="3209074"/>
                </a:cubicBezTo>
                <a:cubicBezTo>
                  <a:pt x="0" y="3240723"/>
                  <a:pt x="25656" y="3266379"/>
                  <a:pt x="57305" y="3266379"/>
                </a:cubicBezTo>
                <a:close/>
                <a:moveTo>
                  <a:pt x="424858" y="3151769"/>
                </a:moveTo>
                <a:lnTo>
                  <a:pt x="768688" y="2807940"/>
                </a:lnTo>
                <a:lnTo>
                  <a:pt x="802268" y="2807940"/>
                </a:lnTo>
                <a:lnTo>
                  <a:pt x="802268" y="3151769"/>
                </a:lnTo>
                <a:close/>
                <a:moveTo>
                  <a:pt x="1981947" y="2807940"/>
                </a:moveTo>
                <a:lnTo>
                  <a:pt x="1638117" y="3151769"/>
                </a:lnTo>
                <a:lnTo>
                  <a:pt x="1604537" y="3151769"/>
                </a:lnTo>
                <a:lnTo>
                  <a:pt x="1604537" y="2807940"/>
                </a:lnTo>
                <a:close/>
                <a:moveTo>
                  <a:pt x="2669605" y="2807940"/>
                </a:moveTo>
                <a:lnTo>
                  <a:pt x="2325776" y="3151769"/>
                </a:lnTo>
                <a:lnTo>
                  <a:pt x="2292196" y="3151769"/>
                </a:lnTo>
                <a:lnTo>
                  <a:pt x="2292196" y="2807940"/>
                </a:lnTo>
                <a:close/>
                <a:moveTo>
                  <a:pt x="3357264" y="2807940"/>
                </a:moveTo>
                <a:lnTo>
                  <a:pt x="3013435" y="3151769"/>
                </a:lnTo>
                <a:lnTo>
                  <a:pt x="2979854" y="3151769"/>
                </a:lnTo>
                <a:lnTo>
                  <a:pt x="2979854" y="2807940"/>
                </a:lnTo>
                <a:close/>
                <a:moveTo>
                  <a:pt x="3667513" y="3151769"/>
                </a:moveTo>
                <a:lnTo>
                  <a:pt x="3667513" y="2807940"/>
                </a:lnTo>
                <a:lnTo>
                  <a:pt x="4044923" y="2807940"/>
                </a:lnTo>
                <a:lnTo>
                  <a:pt x="3701093" y="3151769"/>
                </a:lnTo>
                <a:close/>
                <a:moveTo>
                  <a:pt x="3552903" y="2807940"/>
                </a:moveTo>
                <a:lnTo>
                  <a:pt x="3552903" y="3151769"/>
                </a:lnTo>
                <a:lnTo>
                  <a:pt x="3175493" y="3151769"/>
                </a:lnTo>
                <a:lnTo>
                  <a:pt x="3519322" y="2807940"/>
                </a:lnTo>
                <a:close/>
                <a:moveTo>
                  <a:pt x="2865244" y="2807940"/>
                </a:moveTo>
                <a:lnTo>
                  <a:pt x="2865244" y="3151769"/>
                </a:lnTo>
                <a:lnTo>
                  <a:pt x="2487835" y="3151769"/>
                </a:lnTo>
                <a:lnTo>
                  <a:pt x="2831664" y="2807940"/>
                </a:lnTo>
                <a:close/>
                <a:moveTo>
                  <a:pt x="2177586" y="2807940"/>
                </a:moveTo>
                <a:lnTo>
                  <a:pt x="2177586" y="3151769"/>
                </a:lnTo>
                <a:lnTo>
                  <a:pt x="1800176" y="3151769"/>
                </a:lnTo>
                <a:lnTo>
                  <a:pt x="2144005" y="2807940"/>
                </a:lnTo>
                <a:close/>
                <a:moveTo>
                  <a:pt x="1489927" y="2807940"/>
                </a:moveTo>
                <a:lnTo>
                  <a:pt x="1489927" y="3151769"/>
                </a:lnTo>
                <a:lnTo>
                  <a:pt x="1112517" y="3151769"/>
                </a:lnTo>
                <a:lnTo>
                  <a:pt x="1456347" y="2807940"/>
                </a:lnTo>
                <a:close/>
                <a:moveTo>
                  <a:pt x="950459" y="3151769"/>
                </a:moveTo>
                <a:lnTo>
                  <a:pt x="916878" y="3151769"/>
                </a:lnTo>
                <a:lnTo>
                  <a:pt x="916878" y="2807940"/>
                </a:lnTo>
                <a:lnTo>
                  <a:pt x="1294288" y="2807940"/>
                </a:lnTo>
                <a:close/>
                <a:moveTo>
                  <a:pt x="4240562" y="3151769"/>
                </a:moveTo>
                <a:lnTo>
                  <a:pt x="3863152" y="3151769"/>
                </a:lnTo>
                <a:lnTo>
                  <a:pt x="4206981" y="2807940"/>
                </a:lnTo>
                <a:lnTo>
                  <a:pt x="4240562" y="2807940"/>
                </a:lnTo>
                <a:close/>
                <a:moveTo>
                  <a:pt x="114610" y="515744"/>
                </a:moveTo>
                <a:lnTo>
                  <a:pt x="4355172" y="515744"/>
                </a:lnTo>
                <a:lnTo>
                  <a:pt x="4355172" y="2693330"/>
                </a:lnTo>
                <a:lnTo>
                  <a:pt x="114610" y="2693330"/>
                </a:lnTo>
                <a:close/>
                <a:moveTo>
                  <a:pt x="229220" y="2807940"/>
                </a:moveTo>
                <a:lnTo>
                  <a:pt x="606630" y="2807940"/>
                </a:lnTo>
                <a:lnTo>
                  <a:pt x="262800" y="3151769"/>
                </a:lnTo>
                <a:lnTo>
                  <a:pt x="229220" y="3151769"/>
                </a:lnTo>
                <a:close/>
              </a:path>
            </a:pathLst>
          </a:custGeom>
          <a:solidFill>
            <a:srgbClr val="000000"/>
          </a:solidFill>
          <a:ln w="57249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F40303-1078-4BBB-8B7C-76A53E8C97BE}"/>
              </a:ext>
            </a:extLst>
          </p:cNvPr>
          <p:cNvSpPr txBox="1"/>
          <p:nvPr/>
        </p:nvSpPr>
        <p:spPr>
          <a:xfrm>
            <a:off x="9790770" y="4682373"/>
            <a:ext cx="14593230" cy="1246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6600" b="1" i="0" u="none" strike="noStrike" cap="none" spc="0" normalizeH="0" baseline="0" dirty="0">
                <a:ln>
                  <a:noFill/>
                </a:ln>
                <a:solidFill>
                  <a:srgbClr val="272627"/>
                </a:solidFill>
                <a:effectLst/>
                <a:uFillTx/>
                <a:latin typeface="Verdana Pro" panose="020B0604030504040204" pitchFamily="34" charset="0"/>
                <a:sym typeface="Soho Gothic Pro Regular"/>
              </a:rPr>
              <a:t>Qualche idea per finire (bene)</a:t>
            </a:r>
          </a:p>
        </p:txBody>
      </p:sp>
      <p:pic>
        <p:nvPicPr>
          <p:cNvPr id="3" name="Elemento grafico 2" descr="Badge 3 con riempimento a tinta unita">
            <a:extLst>
              <a:ext uri="{FF2B5EF4-FFF2-40B4-BE49-F238E27FC236}">
                <a16:creationId xmlns:a16="http://schemas.microsoft.com/office/drawing/2014/main" id="{2019D6ED-AD7D-4C0B-AD12-32FAEE1DE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3413" y="4850838"/>
            <a:ext cx="1233674" cy="12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581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F3CE19-7094-4A5C-B278-A1D11B962229}"/>
              </a:ext>
            </a:extLst>
          </p:cNvPr>
          <p:cNvSpPr txBox="1"/>
          <p:nvPr/>
        </p:nvSpPr>
        <p:spPr>
          <a:xfrm>
            <a:off x="5185064" y="13168745"/>
            <a:ext cx="17165782" cy="1061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5400" b="1" i="1" dirty="0">
                <a:solidFill>
                  <a:schemeClr val="bg1"/>
                </a:solidFill>
              </a:rPr>
              <a:t>IL SOGNO DEL CPIA FELICE </a:t>
            </a:r>
            <a:r>
              <a:rPr lang="it-IT" sz="5400" b="1" i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kumimoji="0" lang="it-IT" sz="54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  <p:pic>
        <p:nvPicPr>
          <p:cNvPr id="5" name="Elemento grafico 4" descr="Scuola contorno">
            <a:extLst>
              <a:ext uri="{FF2B5EF4-FFF2-40B4-BE49-F238E27FC236}">
                <a16:creationId xmlns:a16="http://schemas.microsoft.com/office/drawing/2014/main" id="{30693C4E-F77A-418C-8C21-8A8251D5F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655" y="2369128"/>
            <a:ext cx="2389908" cy="2389908"/>
          </a:xfrm>
          <a:prstGeom prst="rect">
            <a:avLst/>
          </a:prstGeom>
        </p:spPr>
      </p:pic>
      <p:pic>
        <p:nvPicPr>
          <p:cNvPr id="7" name="Elemento grafico 6" descr="Professore con riempimento a tinta unita">
            <a:extLst>
              <a:ext uri="{FF2B5EF4-FFF2-40B4-BE49-F238E27FC236}">
                <a16:creationId xmlns:a16="http://schemas.microsoft.com/office/drawing/2014/main" id="{4E585F7B-9D69-4D47-B207-71522B1C5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0373" y="6847621"/>
            <a:ext cx="2070472" cy="19293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240305-56A1-4828-8903-CB9758A1C304}"/>
              </a:ext>
            </a:extLst>
          </p:cNvPr>
          <p:cNvSpPr txBox="1"/>
          <p:nvPr/>
        </p:nvSpPr>
        <p:spPr>
          <a:xfrm>
            <a:off x="3470564" y="3338897"/>
            <a:ext cx="20594782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3600" b="1" dirty="0"/>
              <a:t>Un CPIA visibile, con una sede propria e bella (sì: bella), dotato di vera autonomia e flessibilità organizzativa 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864ABD-498F-4F62-B3D4-32C330646F0A}"/>
              </a:ext>
            </a:extLst>
          </p:cNvPr>
          <p:cNvSpPr txBox="1"/>
          <p:nvPr/>
        </p:nvSpPr>
        <p:spPr>
          <a:xfrm>
            <a:off x="3581030" y="7697570"/>
            <a:ext cx="17719963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3600" b="1" dirty="0"/>
              <a:t>Un CPIA dove gli insegnanti non arrivano per caso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  <p:pic>
        <p:nvPicPr>
          <p:cNvPr id="12" name="Elemento grafico 11" descr="Rubrica con riempimento a tinta unita">
            <a:extLst>
              <a:ext uri="{FF2B5EF4-FFF2-40B4-BE49-F238E27FC236}">
                <a16:creationId xmlns:a16="http://schemas.microsoft.com/office/drawing/2014/main" id="{D45937A0-D01B-46F1-A3E3-CAEA4514D7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655" y="4759036"/>
            <a:ext cx="1815769" cy="181576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869635-3017-42AD-95FC-A3CC88FCA823}"/>
              </a:ext>
            </a:extLst>
          </p:cNvPr>
          <p:cNvSpPr txBox="1"/>
          <p:nvPr/>
        </p:nvSpPr>
        <p:spPr>
          <a:xfrm>
            <a:off x="3560620" y="5418732"/>
            <a:ext cx="20594782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3600" b="1" dirty="0"/>
              <a:t>Un CPIA in cui non esiste </a:t>
            </a:r>
            <a:r>
              <a:rPr lang="it-IT" sz="3600" b="1" i="1" dirty="0"/>
              <a:t>l’ampliamento</a:t>
            </a:r>
            <a:r>
              <a:rPr lang="it-IT" sz="3600" b="1" dirty="0"/>
              <a:t> dell’offerta formativa…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  <p:pic>
        <p:nvPicPr>
          <p:cNvPr id="15" name="Elemento grafico 14" descr="Freccia a destra con riempimento a tinta unita">
            <a:extLst>
              <a:ext uri="{FF2B5EF4-FFF2-40B4-BE49-F238E27FC236}">
                <a16:creationId xmlns:a16="http://schemas.microsoft.com/office/drawing/2014/main" id="{96875682-1644-45CB-BA27-01537036E6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2535" y="11363259"/>
            <a:ext cx="2070472" cy="128847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DE81772-0A2D-4A70-9124-E440DCC4E020}"/>
              </a:ext>
            </a:extLst>
          </p:cNvPr>
          <p:cNvSpPr txBox="1"/>
          <p:nvPr/>
        </p:nvSpPr>
        <p:spPr>
          <a:xfrm>
            <a:off x="3560620" y="11692343"/>
            <a:ext cx="10889672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3600" b="1" dirty="0"/>
              <a:t>Un CPIA al servizio 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  <p:pic>
        <p:nvPicPr>
          <p:cNvPr id="18" name="Elemento grafico 17" descr="Scienziata con riempimento a tinta unita">
            <a:extLst>
              <a:ext uri="{FF2B5EF4-FFF2-40B4-BE49-F238E27FC236}">
                <a16:creationId xmlns:a16="http://schemas.microsoft.com/office/drawing/2014/main" id="{96D2EA22-FF94-4BD4-8890-2DEB4EAA7B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6161" y="9264414"/>
            <a:ext cx="1898896" cy="189889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DF37805-8A23-492F-99AD-EFB3BFB78732}"/>
              </a:ext>
            </a:extLst>
          </p:cNvPr>
          <p:cNvSpPr txBox="1"/>
          <p:nvPr/>
        </p:nvSpPr>
        <p:spPr>
          <a:xfrm>
            <a:off x="3581030" y="9821447"/>
            <a:ext cx="13605164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3600" b="1" dirty="0"/>
              <a:t>Un CPIA dove si fa ricerca (sul serio)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6BA609-D9CE-4C4C-960C-8F3B38CF000E}"/>
              </a:ext>
            </a:extLst>
          </p:cNvPr>
          <p:cNvSpPr txBox="1"/>
          <p:nvPr/>
        </p:nvSpPr>
        <p:spPr>
          <a:xfrm>
            <a:off x="4745182" y="529905"/>
            <a:ext cx="17165782" cy="1061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54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I </a:t>
            </a:r>
            <a:r>
              <a:rPr kumimoji="0" lang="it-IT" sz="5400" b="1" i="1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have</a:t>
            </a:r>
            <a:r>
              <a:rPr kumimoji="0" lang="it-IT" sz="54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 a dream…</a:t>
            </a:r>
          </a:p>
        </p:txBody>
      </p:sp>
    </p:spTree>
    <p:extLst>
      <p:ext uri="{BB962C8B-B14F-4D97-AF65-F5344CB8AC3E}">
        <p14:creationId xmlns:p14="http://schemas.microsoft.com/office/powerpoint/2010/main" val="35390424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7FF5DB2-2AA5-4E48-9932-D7C5E76248E9}"/>
              </a:ext>
            </a:extLst>
          </p:cNvPr>
          <p:cNvSpPr/>
          <p:nvPr/>
        </p:nvSpPr>
        <p:spPr>
          <a:xfrm>
            <a:off x="4559918" y="3479180"/>
            <a:ext cx="5230853" cy="5014949"/>
          </a:xfrm>
          <a:custGeom>
            <a:avLst/>
            <a:gdLst>
              <a:gd name="connsiteX0" fmla="*/ 802268 w 4469781"/>
              <a:gd name="connsiteY0" fmla="*/ 3266379 h 4527085"/>
              <a:gd name="connsiteX1" fmla="*/ 802268 w 4469781"/>
              <a:gd name="connsiteY1" fmla="*/ 4527086 h 4527085"/>
              <a:gd name="connsiteX2" fmla="*/ 916878 w 4469781"/>
              <a:gd name="connsiteY2" fmla="*/ 4527086 h 4527085"/>
              <a:gd name="connsiteX3" fmla="*/ 916878 w 4469781"/>
              <a:gd name="connsiteY3" fmla="*/ 3266379 h 4527085"/>
              <a:gd name="connsiteX4" fmla="*/ 3552903 w 4469781"/>
              <a:gd name="connsiteY4" fmla="*/ 3266379 h 4527085"/>
              <a:gd name="connsiteX5" fmla="*/ 3552903 w 4469781"/>
              <a:gd name="connsiteY5" fmla="*/ 4527086 h 4527085"/>
              <a:gd name="connsiteX6" fmla="*/ 3667513 w 4469781"/>
              <a:gd name="connsiteY6" fmla="*/ 4527086 h 4527085"/>
              <a:gd name="connsiteX7" fmla="*/ 3667513 w 4469781"/>
              <a:gd name="connsiteY7" fmla="*/ 3266379 h 4527085"/>
              <a:gd name="connsiteX8" fmla="*/ 4412476 w 4469781"/>
              <a:gd name="connsiteY8" fmla="*/ 3266379 h 4527085"/>
              <a:gd name="connsiteX9" fmla="*/ 4469781 w 4469781"/>
              <a:gd name="connsiteY9" fmla="*/ 3209074 h 4527085"/>
              <a:gd name="connsiteX10" fmla="*/ 4412476 w 4469781"/>
              <a:gd name="connsiteY10" fmla="*/ 3151769 h 4527085"/>
              <a:gd name="connsiteX11" fmla="*/ 4355172 w 4469781"/>
              <a:gd name="connsiteY11" fmla="*/ 3151769 h 4527085"/>
              <a:gd name="connsiteX12" fmla="*/ 4355172 w 4469781"/>
              <a:gd name="connsiteY12" fmla="*/ 2807940 h 4527085"/>
              <a:gd name="connsiteX13" fmla="*/ 4469781 w 4469781"/>
              <a:gd name="connsiteY13" fmla="*/ 2807940 h 4527085"/>
              <a:gd name="connsiteX14" fmla="*/ 4469781 w 4469781"/>
              <a:gd name="connsiteY14" fmla="*/ 401134 h 4527085"/>
              <a:gd name="connsiteX15" fmla="*/ 3667513 w 4469781"/>
              <a:gd name="connsiteY15" fmla="*/ 401134 h 4527085"/>
              <a:gd name="connsiteX16" fmla="*/ 3667513 w 4469781"/>
              <a:gd name="connsiteY16" fmla="*/ 114610 h 4527085"/>
              <a:gd name="connsiteX17" fmla="*/ 3782123 w 4469781"/>
              <a:gd name="connsiteY17" fmla="*/ 114610 h 4527085"/>
              <a:gd name="connsiteX18" fmla="*/ 3839427 w 4469781"/>
              <a:gd name="connsiteY18" fmla="*/ 57305 h 4527085"/>
              <a:gd name="connsiteX19" fmla="*/ 3782123 w 4469781"/>
              <a:gd name="connsiteY19" fmla="*/ 0 h 4527085"/>
              <a:gd name="connsiteX20" fmla="*/ 3438293 w 4469781"/>
              <a:gd name="connsiteY20" fmla="*/ 0 h 4527085"/>
              <a:gd name="connsiteX21" fmla="*/ 3380988 w 4469781"/>
              <a:gd name="connsiteY21" fmla="*/ 57305 h 4527085"/>
              <a:gd name="connsiteX22" fmla="*/ 3438293 w 4469781"/>
              <a:gd name="connsiteY22" fmla="*/ 114610 h 4527085"/>
              <a:gd name="connsiteX23" fmla="*/ 3552903 w 4469781"/>
              <a:gd name="connsiteY23" fmla="*/ 114610 h 4527085"/>
              <a:gd name="connsiteX24" fmla="*/ 3552903 w 4469781"/>
              <a:gd name="connsiteY24" fmla="*/ 401134 h 4527085"/>
              <a:gd name="connsiteX25" fmla="*/ 2292196 w 4469781"/>
              <a:gd name="connsiteY25" fmla="*/ 401134 h 4527085"/>
              <a:gd name="connsiteX26" fmla="*/ 2292196 w 4469781"/>
              <a:gd name="connsiteY26" fmla="*/ 114610 h 4527085"/>
              <a:gd name="connsiteX27" fmla="*/ 2406805 w 4469781"/>
              <a:gd name="connsiteY27" fmla="*/ 114610 h 4527085"/>
              <a:gd name="connsiteX28" fmla="*/ 2464110 w 4469781"/>
              <a:gd name="connsiteY28" fmla="*/ 57305 h 4527085"/>
              <a:gd name="connsiteX29" fmla="*/ 2406805 w 4469781"/>
              <a:gd name="connsiteY29" fmla="*/ 0 h 4527085"/>
              <a:gd name="connsiteX30" fmla="*/ 2062976 w 4469781"/>
              <a:gd name="connsiteY30" fmla="*/ 0 h 4527085"/>
              <a:gd name="connsiteX31" fmla="*/ 2005671 w 4469781"/>
              <a:gd name="connsiteY31" fmla="*/ 57305 h 4527085"/>
              <a:gd name="connsiteX32" fmla="*/ 2062976 w 4469781"/>
              <a:gd name="connsiteY32" fmla="*/ 114610 h 4527085"/>
              <a:gd name="connsiteX33" fmla="*/ 2177586 w 4469781"/>
              <a:gd name="connsiteY33" fmla="*/ 114610 h 4527085"/>
              <a:gd name="connsiteX34" fmla="*/ 2177586 w 4469781"/>
              <a:gd name="connsiteY34" fmla="*/ 401134 h 4527085"/>
              <a:gd name="connsiteX35" fmla="*/ 916878 w 4469781"/>
              <a:gd name="connsiteY35" fmla="*/ 401134 h 4527085"/>
              <a:gd name="connsiteX36" fmla="*/ 916878 w 4469781"/>
              <a:gd name="connsiteY36" fmla="*/ 114610 h 4527085"/>
              <a:gd name="connsiteX37" fmla="*/ 1031488 w 4469781"/>
              <a:gd name="connsiteY37" fmla="*/ 114610 h 4527085"/>
              <a:gd name="connsiteX38" fmla="*/ 1088793 w 4469781"/>
              <a:gd name="connsiteY38" fmla="*/ 57305 h 4527085"/>
              <a:gd name="connsiteX39" fmla="*/ 1031488 w 4469781"/>
              <a:gd name="connsiteY39" fmla="*/ 0 h 4527085"/>
              <a:gd name="connsiteX40" fmla="*/ 687659 w 4469781"/>
              <a:gd name="connsiteY40" fmla="*/ 0 h 4527085"/>
              <a:gd name="connsiteX41" fmla="*/ 630354 w 4469781"/>
              <a:gd name="connsiteY41" fmla="*/ 57305 h 4527085"/>
              <a:gd name="connsiteX42" fmla="*/ 687659 w 4469781"/>
              <a:gd name="connsiteY42" fmla="*/ 114610 h 4527085"/>
              <a:gd name="connsiteX43" fmla="*/ 802268 w 4469781"/>
              <a:gd name="connsiteY43" fmla="*/ 114610 h 4527085"/>
              <a:gd name="connsiteX44" fmla="*/ 802268 w 4469781"/>
              <a:gd name="connsiteY44" fmla="*/ 401134 h 4527085"/>
              <a:gd name="connsiteX45" fmla="*/ 0 w 4469781"/>
              <a:gd name="connsiteY45" fmla="*/ 401134 h 4527085"/>
              <a:gd name="connsiteX46" fmla="*/ 0 w 4469781"/>
              <a:gd name="connsiteY46" fmla="*/ 2807940 h 4527085"/>
              <a:gd name="connsiteX47" fmla="*/ 114610 w 4469781"/>
              <a:gd name="connsiteY47" fmla="*/ 2807940 h 4527085"/>
              <a:gd name="connsiteX48" fmla="*/ 114610 w 4469781"/>
              <a:gd name="connsiteY48" fmla="*/ 3151769 h 4527085"/>
              <a:gd name="connsiteX49" fmla="*/ 57305 w 4469781"/>
              <a:gd name="connsiteY49" fmla="*/ 3151769 h 4527085"/>
              <a:gd name="connsiteX50" fmla="*/ 0 w 4469781"/>
              <a:gd name="connsiteY50" fmla="*/ 3209074 h 4527085"/>
              <a:gd name="connsiteX51" fmla="*/ 57305 w 4469781"/>
              <a:gd name="connsiteY51" fmla="*/ 3266379 h 4527085"/>
              <a:gd name="connsiteX52" fmla="*/ 424858 w 4469781"/>
              <a:gd name="connsiteY52" fmla="*/ 3151769 h 4527085"/>
              <a:gd name="connsiteX53" fmla="*/ 768688 w 4469781"/>
              <a:gd name="connsiteY53" fmla="*/ 2807940 h 4527085"/>
              <a:gd name="connsiteX54" fmla="*/ 802268 w 4469781"/>
              <a:gd name="connsiteY54" fmla="*/ 2807940 h 4527085"/>
              <a:gd name="connsiteX55" fmla="*/ 802268 w 4469781"/>
              <a:gd name="connsiteY55" fmla="*/ 3151769 h 4527085"/>
              <a:gd name="connsiteX56" fmla="*/ 1981947 w 4469781"/>
              <a:gd name="connsiteY56" fmla="*/ 2807940 h 4527085"/>
              <a:gd name="connsiteX57" fmla="*/ 1638117 w 4469781"/>
              <a:gd name="connsiteY57" fmla="*/ 3151769 h 4527085"/>
              <a:gd name="connsiteX58" fmla="*/ 1604537 w 4469781"/>
              <a:gd name="connsiteY58" fmla="*/ 3151769 h 4527085"/>
              <a:gd name="connsiteX59" fmla="*/ 1604537 w 4469781"/>
              <a:gd name="connsiteY59" fmla="*/ 2807940 h 4527085"/>
              <a:gd name="connsiteX60" fmla="*/ 2669605 w 4469781"/>
              <a:gd name="connsiteY60" fmla="*/ 2807940 h 4527085"/>
              <a:gd name="connsiteX61" fmla="*/ 2325776 w 4469781"/>
              <a:gd name="connsiteY61" fmla="*/ 3151769 h 4527085"/>
              <a:gd name="connsiteX62" fmla="*/ 2292196 w 4469781"/>
              <a:gd name="connsiteY62" fmla="*/ 3151769 h 4527085"/>
              <a:gd name="connsiteX63" fmla="*/ 2292196 w 4469781"/>
              <a:gd name="connsiteY63" fmla="*/ 2807940 h 4527085"/>
              <a:gd name="connsiteX64" fmla="*/ 3357264 w 4469781"/>
              <a:gd name="connsiteY64" fmla="*/ 2807940 h 4527085"/>
              <a:gd name="connsiteX65" fmla="*/ 3013435 w 4469781"/>
              <a:gd name="connsiteY65" fmla="*/ 3151769 h 4527085"/>
              <a:gd name="connsiteX66" fmla="*/ 2979854 w 4469781"/>
              <a:gd name="connsiteY66" fmla="*/ 3151769 h 4527085"/>
              <a:gd name="connsiteX67" fmla="*/ 2979854 w 4469781"/>
              <a:gd name="connsiteY67" fmla="*/ 2807940 h 4527085"/>
              <a:gd name="connsiteX68" fmla="*/ 3667513 w 4469781"/>
              <a:gd name="connsiteY68" fmla="*/ 3151769 h 4527085"/>
              <a:gd name="connsiteX69" fmla="*/ 3667513 w 4469781"/>
              <a:gd name="connsiteY69" fmla="*/ 2807940 h 4527085"/>
              <a:gd name="connsiteX70" fmla="*/ 4044923 w 4469781"/>
              <a:gd name="connsiteY70" fmla="*/ 2807940 h 4527085"/>
              <a:gd name="connsiteX71" fmla="*/ 3701093 w 4469781"/>
              <a:gd name="connsiteY71" fmla="*/ 3151769 h 4527085"/>
              <a:gd name="connsiteX72" fmla="*/ 3552903 w 4469781"/>
              <a:gd name="connsiteY72" fmla="*/ 2807940 h 4527085"/>
              <a:gd name="connsiteX73" fmla="*/ 3552903 w 4469781"/>
              <a:gd name="connsiteY73" fmla="*/ 3151769 h 4527085"/>
              <a:gd name="connsiteX74" fmla="*/ 3175493 w 4469781"/>
              <a:gd name="connsiteY74" fmla="*/ 3151769 h 4527085"/>
              <a:gd name="connsiteX75" fmla="*/ 3519322 w 4469781"/>
              <a:gd name="connsiteY75" fmla="*/ 2807940 h 4527085"/>
              <a:gd name="connsiteX76" fmla="*/ 2865244 w 4469781"/>
              <a:gd name="connsiteY76" fmla="*/ 2807940 h 4527085"/>
              <a:gd name="connsiteX77" fmla="*/ 2865244 w 4469781"/>
              <a:gd name="connsiteY77" fmla="*/ 3151769 h 4527085"/>
              <a:gd name="connsiteX78" fmla="*/ 2487835 w 4469781"/>
              <a:gd name="connsiteY78" fmla="*/ 3151769 h 4527085"/>
              <a:gd name="connsiteX79" fmla="*/ 2831664 w 4469781"/>
              <a:gd name="connsiteY79" fmla="*/ 2807940 h 4527085"/>
              <a:gd name="connsiteX80" fmla="*/ 2177586 w 4469781"/>
              <a:gd name="connsiteY80" fmla="*/ 2807940 h 4527085"/>
              <a:gd name="connsiteX81" fmla="*/ 2177586 w 4469781"/>
              <a:gd name="connsiteY81" fmla="*/ 3151769 h 4527085"/>
              <a:gd name="connsiteX82" fmla="*/ 1800176 w 4469781"/>
              <a:gd name="connsiteY82" fmla="*/ 3151769 h 4527085"/>
              <a:gd name="connsiteX83" fmla="*/ 2144005 w 4469781"/>
              <a:gd name="connsiteY83" fmla="*/ 2807940 h 4527085"/>
              <a:gd name="connsiteX84" fmla="*/ 1489927 w 4469781"/>
              <a:gd name="connsiteY84" fmla="*/ 2807940 h 4527085"/>
              <a:gd name="connsiteX85" fmla="*/ 1489927 w 4469781"/>
              <a:gd name="connsiteY85" fmla="*/ 3151769 h 4527085"/>
              <a:gd name="connsiteX86" fmla="*/ 1112517 w 4469781"/>
              <a:gd name="connsiteY86" fmla="*/ 3151769 h 4527085"/>
              <a:gd name="connsiteX87" fmla="*/ 1456347 w 4469781"/>
              <a:gd name="connsiteY87" fmla="*/ 2807940 h 4527085"/>
              <a:gd name="connsiteX88" fmla="*/ 950459 w 4469781"/>
              <a:gd name="connsiteY88" fmla="*/ 3151769 h 4527085"/>
              <a:gd name="connsiteX89" fmla="*/ 916878 w 4469781"/>
              <a:gd name="connsiteY89" fmla="*/ 3151769 h 4527085"/>
              <a:gd name="connsiteX90" fmla="*/ 916878 w 4469781"/>
              <a:gd name="connsiteY90" fmla="*/ 2807940 h 4527085"/>
              <a:gd name="connsiteX91" fmla="*/ 1294288 w 4469781"/>
              <a:gd name="connsiteY91" fmla="*/ 2807940 h 4527085"/>
              <a:gd name="connsiteX92" fmla="*/ 4240562 w 4469781"/>
              <a:gd name="connsiteY92" fmla="*/ 3151769 h 4527085"/>
              <a:gd name="connsiteX93" fmla="*/ 3863152 w 4469781"/>
              <a:gd name="connsiteY93" fmla="*/ 3151769 h 4527085"/>
              <a:gd name="connsiteX94" fmla="*/ 4206981 w 4469781"/>
              <a:gd name="connsiteY94" fmla="*/ 2807940 h 4527085"/>
              <a:gd name="connsiteX95" fmla="*/ 4240562 w 4469781"/>
              <a:gd name="connsiteY95" fmla="*/ 2807940 h 4527085"/>
              <a:gd name="connsiteX96" fmla="*/ 114610 w 4469781"/>
              <a:gd name="connsiteY96" fmla="*/ 515744 h 4527085"/>
              <a:gd name="connsiteX97" fmla="*/ 4355172 w 4469781"/>
              <a:gd name="connsiteY97" fmla="*/ 515744 h 4527085"/>
              <a:gd name="connsiteX98" fmla="*/ 4355172 w 4469781"/>
              <a:gd name="connsiteY98" fmla="*/ 2693330 h 4527085"/>
              <a:gd name="connsiteX99" fmla="*/ 114610 w 4469781"/>
              <a:gd name="connsiteY99" fmla="*/ 2693330 h 4527085"/>
              <a:gd name="connsiteX100" fmla="*/ 229220 w 4469781"/>
              <a:gd name="connsiteY100" fmla="*/ 2807940 h 4527085"/>
              <a:gd name="connsiteX101" fmla="*/ 606630 w 4469781"/>
              <a:gd name="connsiteY101" fmla="*/ 2807940 h 4527085"/>
              <a:gd name="connsiteX102" fmla="*/ 262800 w 4469781"/>
              <a:gd name="connsiteY102" fmla="*/ 3151769 h 4527085"/>
              <a:gd name="connsiteX103" fmla="*/ 229220 w 4469781"/>
              <a:gd name="connsiteY103" fmla="*/ 3151769 h 45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469781" h="4527085">
                <a:moveTo>
                  <a:pt x="802268" y="3266379"/>
                </a:moveTo>
                <a:lnTo>
                  <a:pt x="802268" y="4527086"/>
                </a:lnTo>
                <a:lnTo>
                  <a:pt x="916878" y="4527086"/>
                </a:lnTo>
                <a:lnTo>
                  <a:pt x="916878" y="3266379"/>
                </a:lnTo>
                <a:lnTo>
                  <a:pt x="3552903" y="3266379"/>
                </a:lnTo>
                <a:lnTo>
                  <a:pt x="3552903" y="4527086"/>
                </a:lnTo>
                <a:lnTo>
                  <a:pt x="3667513" y="4527086"/>
                </a:lnTo>
                <a:lnTo>
                  <a:pt x="3667513" y="3266379"/>
                </a:lnTo>
                <a:lnTo>
                  <a:pt x="4412476" y="3266379"/>
                </a:lnTo>
                <a:cubicBezTo>
                  <a:pt x="4444126" y="3266379"/>
                  <a:pt x="4469781" y="3240723"/>
                  <a:pt x="4469781" y="3209074"/>
                </a:cubicBezTo>
                <a:cubicBezTo>
                  <a:pt x="4469781" y="3177424"/>
                  <a:pt x="4444126" y="3151769"/>
                  <a:pt x="4412476" y="3151769"/>
                </a:cubicBezTo>
                <a:lnTo>
                  <a:pt x="4355172" y="3151769"/>
                </a:lnTo>
                <a:lnTo>
                  <a:pt x="4355172" y="2807940"/>
                </a:lnTo>
                <a:lnTo>
                  <a:pt x="4469781" y="2807940"/>
                </a:lnTo>
                <a:lnTo>
                  <a:pt x="4469781" y="401134"/>
                </a:lnTo>
                <a:lnTo>
                  <a:pt x="3667513" y="401134"/>
                </a:lnTo>
                <a:lnTo>
                  <a:pt x="3667513" y="114610"/>
                </a:lnTo>
                <a:lnTo>
                  <a:pt x="3782123" y="114610"/>
                </a:lnTo>
                <a:cubicBezTo>
                  <a:pt x="3813772" y="114610"/>
                  <a:pt x="3839427" y="88954"/>
                  <a:pt x="3839427" y="57305"/>
                </a:cubicBezTo>
                <a:cubicBezTo>
                  <a:pt x="3839427" y="25656"/>
                  <a:pt x="3813772" y="0"/>
                  <a:pt x="3782123" y="0"/>
                </a:cubicBezTo>
                <a:lnTo>
                  <a:pt x="3438293" y="0"/>
                </a:lnTo>
                <a:cubicBezTo>
                  <a:pt x="3406644" y="0"/>
                  <a:pt x="3380988" y="25656"/>
                  <a:pt x="3380988" y="57305"/>
                </a:cubicBezTo>
                <a:cubicBezTo>
                  <a:pt x="3380988" y="88954"/>
                  <a:pt x="3406644" y="114610"/>
                  <a:pt x="3438293" y="114610"/>
                </a:cubicBezTo>
                <a:lnTo>
                  <a:pt x="3552903" y="114610"/>
                </a:lnTo>
                <a:lnTo>
                  <a:pt x="3552903" y="401134"/>
                </a:lnTo>
                <a:lnTo>
                  <a:pt x="2292196" y="401134"/>
                </a:lnTo>
                <a:lnTo>
                  <a:pt x="2292196" y="114610"/>
                </a:lnTo>
                <a:lnTo>
                  <a:pt x="2406805" y="114610"/>
                </a:lnTo>
                <a:cubicBezTo>
                  <a:pt x="2438455" y="114610"/>
                  <a:pt x="2464110" y="88954"/>
                  <a:pt x="2464110" y="57305"/>
                </a:cubicBezTo>
                <a:cubicBezTo>
                  <a:pt x="2464110" y="25656"/>
                  <a:pt x="2438455" y="0"/>
                  <a:pt x="2406805" y="0"/>
                </a:cubicBezTo>
                <a:lnTo>
                  <a:pt x="2062976" y="0"/>
                </a:lnTo>
                <a:cubicBezTo>
                  <a:pt x="2031326" y="0"/>
                  <a:pt x="2005671" y="25656"/>
                  <a:pt x="2005671" y="57305"/>
                </a:cubicBezTo>
                <a:cubicBezTo>
                  <a:pt x="2005671" y="88954"/>
                  <a:pt x="2031326" y="114610"/>
                  <a:pt x="2062976" y="114610"/>
                </a:cubicBezTo>
                <a:lnTo>
                  <a:pt x="2177586" y="114610"/>
                </a:lnTo>
                <a:lnTo>
                  <a:pt x="2177586" y="401134"/>
                </a:lnTo>
                <a:lnTo>
                  <a:pt x="916878" y="401134"/>
                </a:lnTo>
                <a:lnTo>
                  <a:pt x="916878" y="114610"/>
                </a:lnTo>
                <a:lnTo>
                  <a:pt x="1031488" y="114610"/>
                </a:lnTo>
                <a:cubicBezTo>
                  <a:pt x="1063137" y="114610"/>
                  <a:pt x="1088793" y="88954"/>
                  <a:pt x="1088793" y="57305"/>
                </a:cubicBezTo>
                <a:cubicBezTo>
                  <a:pt x="1088793" y="25656"/>
                  <a:pt x="1063137" y="0"/>
                  <a:pt x="1031488" y="0"/>
                </a:cubicBezTo>
                <a:lnTo>
                  <a:pt x="687659" y="0"/>
                </a:lnTo>
                <a:cubicBezTo>
                  <a:pt x="656009" y="0"/>
                  <a:pt x="630354" y="25656"/>
                  <a:pt x="630354" y="57305"/>
                </a:cubicBezTo>
                <a:cubicBezTo>
                  <a:pt x="630354" y="88954"/>
                  <a:pt x="656009" y="114610"/>
                  <a:pt x="687659" y="114610"/>
                </a:cubicBezTo>
                <a:lnTo>
                  <a:pt x="802268" y="114610"/>
                </a:lnTo>
                <a:lnTo>
                  <a:pt x="802268" y="401134"/>
                </a:lnTo>
                <a:lnTo>
                  <a:pt x="0" y="401134"/>
                </a:lnTo>
                <a:lnTo>
                  <a:pt x="0" y="2807940"/>
                </a:lnTo>
                <a:lnTo>
                  <a:pt x="114610" y="2807940"/>
                </a:lnTo>
                <a:lnTo>
                  <a:pt x="114610" y="3151769"/>
                </a:lnTo>
                <a:lnTo>
                  <a:pt x="57305" y="3151769"/>
                </a:lnTo>
                <a:cubicBezTo>
                  <a:pt x="25656" y="3151769"/>
                  <a:pt x="0" y="3177424"/>
                  <a:pt x="0" y="3209074"/>
                </a:cubicBezTo>
                <a:cubicBezTo>
                  <a:pt x="0" y="3240723"/>
                  <a:pt x="25656" y="3266379"/>
                  <a:pt x="57305" y="3266379"/>
                </a:cubicBezTo>
                <a:close/>
                <a:moveTo>
                  <a:pt x="424858" y="3151769"/>
                </a:moveTo>
                <a:lnTo>
                  <a:pt x="768688" y="2807940"/>
                </a:lnTo>
                <a:lnTo>
                  <a:pt x="802268" y="2807940"/>
                </a:lnTo>
                <a:lnTo>
                  <a:pt x="802268" y="3151769"/>
                </a:lnTo>
                <a:close/>
                <a:moveTo>
                  <a:pt x="1981947" y="2807940"/>
                </a:moveTo>
                <a:lnTo>
                  <a:pt x="1638117" y="3151769"/>
                </a:lnTo>
                <a:lnTo>
                  <a:pt x="1604537" y="3151769"/>
                </a:lnTo>
                <a:lnTo>
                  <a:pt x="1604537" y="2807940"/>
                </a:lnTo>
                <a:close/>
                <a:moveTo>
                  <a:pt x="2669605" y="2807940"/>
                </a:moveTo>
                <a:lnTo>
                  <a:pt x="2325776" y="3151769"/>
                </a:lnTo>
                <a:lnTo>
                  <a:pt x="2292196" y="3151769"/>
                </a:lnTo>
                <a:lnTo>
                  <a:pt x="2292196" y="2807940"/>
                </a:lnTo>
                <a:close/>
                <a:moveTo>
                  <a:pt x="3357264" y="2807940"/>
                </a:moveTo>
                <a:lnTo>
                  <a:pt x="3013435" y="3151769"/>
                </a:lnTo>
                <a:lnTo>
                  <a:pt x="2979854" y="3151769"/>
                </a:lnTo>
                <a:lnTo>
                  <a:pt x="2979854" y="2807940"/>
                </a:lnTo>
                <a:close/>
                <a:moveTo>
                  <a:pt x="3667513" y="3151769"/>
                </a:moveTo>
                <a:lnTo>
                  <a:pt x="3667513" y="2807940"/>
                </a:lnTo>
                <a:lnTo>
                  <a:pt x="4044923" y="2807940"/>
                </a:lnTo>
                <a:lnTo>
                  <a:pt x="3701093" y="3151769"/>
                </a:lnTo>
                <a:close/>
                <a:moveTo>
                  <a:pt x="3552903" y="2807940"/>
                </a:moveTo>
                <a:lnTo>
                  <a:pt x="3552903" y="3151769"/>
                </a:lnTo>
                <a:lnTo>
                  <a:pt x="3175493" y="3151769"/>
                </a:lnTo>
                <a:lnTo>
                  <a:pt x="3519322" y="2807940"/>
                </a:lnTo>
                <a:close/>
                <a:moveTo>
                  <a:pt x="2865244" y="2807940"/>
                </a:moveTo>
                <a:lnTo>
                  <a:pt x="2865244" y="3151769"/>
                </a:lnTo>
                <a:lnTo>
                  <a:pt x="2487835" y="3151769"/>
                </a:lnTo>
                <a:lnTo>
                  <a:pt x="2831664" y="2807940"/>
                </a:lnTo>
                <a:close/>
                <a:moveTo>
                  <a:pt x="2177586" y="2807940"/>
                </a:moveTo>
                <a:lnTo>
                  <a:pt x="2177586" y="3151769"/>
                </a:lnTo>
                <a:lnTo>
                  <a:pt x="1800176" y="3151769"/>
                </a:lnTo>
                <a:lnTo>
                  <a:pt x="2144005" y="2807940"/>
                </a:lnTo>
                <a:close/>
                <a:moveTo>
                  <a:pt x="1489927" y="2807940"/>
                </a:moveTo>
                <a:lnTo>
                  <a:pt x="1489927" y="3151769"/>
                </a:lnTo>
                <a:lnTo>
                  <a:pt x="1112517" y="3151769"/>
                </a:lnTo>
                <a:lnTo>
                  <a:pt x="1456347" y="2807940"/>
                </a:lnTo>
                <a:close/>
                <a:moveTo>
                  <a:pt x="950459" y="3151769"/>
                </a:moveTo>
                <a:lnTo>
                  <a:pt x="916878" y="3151769"/>
                </a:lnTo>
                <a:lnTo>
                  <a:pt x="916878" y="2807940"/>
                </a:lnTo>
                <a:lnTo>
                  <a:pt x="1294288" y="2807940"/>
                </a:lnTo>
                <a:close/>
                <a:moveTo>
                  <a:pt x="4240562" y="3151769"/>
                </a:moveTo>
                <a:lnTo>
                  <a:pt x="3863152" y="3151769"/>
                </a:lnTo>
                <a:lnTo>
                  <a:pt x="4206981" y="2807940"/>
                </a:lnTo>
                <a:lnTo>
                  <a:pt x="4240562" y="2807940"/>
                </a:lnTo>
                <a:close/>
                <a:moveTo>
                  <a:pt x="114610" y="515744"/>
                </a:moveTo>
                <a:lnTo>
                  <a:pt x="4355172" y="515744"/>
                </a:lnTo>
                <a:lnTo>
                  <a:pt x="4355172" y="2693330"/>
                </a:lnTo>
                <a:lnTo>
                  <a:pt x="114610" y="2693330"/>
                </a:lnTo>
                <a:close/>
                <a:moveTo>
                  <a:pt x="229220" y="2807940"/>
                </a:moveTo>
                <a:lnTo>
                  <a:pt x="606630" y="2807940"/>
                </a:lnTo>
                <a:lnTo>
                  <a:pt x="262800" y="3151769"/>
                </a:lnTo>
                <a:lnTo>
                  <a:pt x="229220" y="3151769"/>
                </a:lnTo>
                <a:close/>
              </a:path>
            </a:pathLst>
          </a:custGeom>
          <a:solidFill>
            <a:srgbClr val="000000"/>
          </a:solidFill>
          <a:ln w="57249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7" name="Elemento grafico 5" descr="Badge 1 con riempimento a tinta unita">
            <a:extLst>
              <a:ext uri="{FF2B5EF4-FFF2-40B4-BE49-F238E27FC236}">
                <a16:creationId xmlns:a16="http://schemas.microsoft.com/office/drawing/2014/main" id="{42C07D07-CF1A-436B-9212-B09D78CC26BD}"/>
              </a:ext>
            </a:extLst>
          </p:cNvPr>
          <p:cNvSpPr/>
          <p:nvPr/>
        </p:nvSpPr>
        <p:spPr>
          <a:xfrm>
            <a:off x="7976009" y="4637033"/>
            <a:ext cx="1435620" cy="1349621"/>
          </a:xfrm>
          <a:custGeom>
            <a:avLst/>
            <a:gdLst>
              <a:gd name="connsiteX0" fmla="*/ 547036 w 1094072"/>
              <a:gd name="connsiteY0" fmla="*/ 0 h 1094073"/>
              <a:gd name="connsiteX1" fmla="*/ 0 w 1094072"/>
              <a:gd name="connsiteY1" fmla="*/ 547037 h 1094073"/>
              <a:gd name="connsiteX2" fmla="*/ 547036 w 1094072"/>
              <a:gd name="connsiteY2" fmla="*/ 1094073 h 1094073"/>
              <a:gd name="connsiteX3" fmla="*/ 1094073 w 1094072"/>
              <a:gd name="connsiteY3" fmla="*/ 547037 h 1094073"/>
              <a:gd name="connsiteX4" fmla="*/ 1094073 w 1094072"/>
              <a:gd name="connsiteY4" fmla="*/ 546979 h 1094073"/>
              <a:gd name="connsiteX5" fmla="*/ 547469 w 1094072"/>
              <a:gd name="connsiteY5" fmla="*/ 0 h 1094073"/>
              <a:gd name="connsiteX6" fmla="*/ 547036 w 1094072"/>
              <a:gd name="connsiteY6" fmla="*/ 0 h 1094073"/>
              <a:gd name="connsiteX7" fmla="*/ 607042 w 1094072"/>
              <a:gd name="connsiteY7" fmla="*/ 779238 h 1094073"/>
              <a:gd name="connsiteX8" fmla="*/ 523832 w 1094072"/>
              <a:gd name="connsiteY8" fmla="*/ 779238 h 1094073"/>
              <a:gd name="connsiteX9" fmla="*/ 523832 w 1094072"/>
              <a:gd name="connsiteY9" fmla="*/ 381827 h 1094073"/>
              <a:gd name="connsiteX10" fmla="*/ 501579 w 1094072"/>
              <a:gd name="connsiteY10" fmla="*/ 395697 h 1094073"/>
              <a:gd name="connsiteX11" fmla="*/ 477438 w 1094072"/>
              <a:gd name="connsiteY11" fmla="*/ 407652 h 1094073"/>
              <a:gd name="connsiteX12" fmla="*/ 449221 w 1094072"/>
              <a:gd name="connsiteY12" fmla="*/ 417461 h 1094073"/>
              <a:gd name="connsiteX13" fmla="*/ 416698 w 1094072"/>
              <a:gd name="connsiteY13" fmla="*/ 426305 h 1094073"/>
              <a:gd name="connsiteX14" fmla="*/ 416698 w 1094072"/>
              <a:gd name="connsiteY14" fmla="*/ 359832 h 1094073"/>
              <a:gd name="connsiteX15" fmla="*/ 438447 w 1094072"/>
              <a:gd name="connsiteY15" fmla="*/ 353135 h 1094073"/>
              <a:gd name="connsiteX16" fmla="*/ 457835 w 1094072"/>
              <a:gd name="connsiteY16" fmla="*/ 346437 h 1094073"/>
              <a:gd name="connsiteX17" fmla="*/ 476963 w 1094072"/>
              <a:gd name="connsiteY17" fmla="*/ 338544 h 1094073"/>
              <a:gd name="connsiteX18" fmla="*/ 496091 w 1094072"/>
              <a:gd name="connsiteY18" fmla="*/ 330650 h 1094073"/>
              <a:gd name="connsiteX19" fmla="*/ 514484 w 1094072"/>
              <a:gd name="connsiteY19" fmla="*/ 321086 h 1094073"/>
              <a:gd name="connsiteX20" fmla="*/ 532921 w 1094072"/>
              <a:gd name="connsiteY20" fmla="*/ 311004 h 1094073"/>
              <a:gd name="connsiteX21" fmla="*/ 552755 w 1094072"/>
              <a:gd name="connsiteY21" fmla="*/ 299481 h 1094073"/>
              <a:gd name="connsiteX22" fmla="*/ 572617 w 1094072"/>
              <a:gd name="connsiteY22" fmla="*/ 287958 h 1094073"/>
              <a:gd name="connsiteX23" fmla="*/ 607042 w 1094072"/>
              <a:gd name="connsiteY23" fmla="*/ 287958 h 109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94072" h="1094073">
                <a:moveTo>
                  <a:pt x="547036" y="0"/>
                </a:moveTo>
                <a:cubicBezTo>
                  <a:pt x="244917" y="0"/>
                  <a:pt x="0" y="244917"/>
                  <a:pt x="0" y="547037"/>
                </a:cubicBezTo>
                <a:cubicBezTo>
                  <a:pt x="0" y="849156"/>
                  <a:pt x="244917" y="1094073"/>
                  <a:pt x="547036" y="1094073"/>
                </a:cubicBezTo>
                <a:cubicBezTo>
                  <a:pt x="849156" y="1094073"/>
                  <a:pt x="1094073" y="849156"/>
                  <a:pt x="1094073" y="547037"/>
                </a:cubicBezTo>
                <a:cubicBezTo>
                  <a:pt x="1094073" y="547018"/>
                  <a:pt x="1094073" y="546998"/>
                  <a:pt x="1094073" y="546979"/>
                </a:cubicBezTo>
                <a:cubicBezTo>
                  <a:pt x="1094177" y="244995"/>
                  <a:pt x="849453" y="104"/>
                  <a:pt x="547469" y="0"/>
                </a:cubicBezTo>
                <a:cubicBezTo>
                  <a:pt x="547325" y="0"/>
                  <a:pt x="547181" y="0"/>
                  <a:pt x="547036" y="0"/>
                </a:cubicBezTo>
                <a:close/>
                <a:moveTo>
                  <a:pt x="607042" y="779238"/>
                </a:moveTo>
                <a:lnTo>
                  <a:pt x="523832" y="779238"/>
                </a:lnTo>
                <a:lnTo>
                  <a:pt x="523832" y="381827"/>
                </a:lnTo>
                <a:cubicBezTo>
                  <a:pt x="516803" y="386627"/>
                  <a:pt x="509385" y="391251"/>
                  <a:pt x="501579" y="395697"/>
                </a:cubicBezTo>
                <a:cubicBezTo>
                  <a:pt x="493776" y="400158"/>
                  <a:pt x="485714" y="404149"/>
                  <a:pt x="477438" y="407652"/>
                </a:cubicBezTo>
                <a:cubicBezTo>
                  <a:pt x="468489" y="411167"/>
                  <a:pt x="459083" y="414437"/>
                  <a:pt x="449221" y="417461"/>
                </a:cubicBezTo>
                <a:cubicBezTo>
                  <a:pt x="439359" y="420486"/>
                  <a:pt x="428519" y="423435"/>
                  <a:pt x="416698" y="426305"/>
                </a:cubicBezTo>
                <a:lnTo>
                  <a:pt x="416698" y="359832"/>
                </a:lnTo>
                <a:cubicBezTo>
                  <a:pt x="424667" y="357595"/>
                  <a:pt x="431918" y="355363"/>
                  <a:pt x="438447" y="353135"/>
                </a:cubicBezTo>
                <a:cubicBezTo>
                  <a:pt x="444976" y="350906"/>
                  <a:pt x="451439" y="348674"/>
                  <a:pt x="457835" y="346437"/>
                </a:cubicBezTo>
                <a:cubicBezTo>
                  <a:pt x="464187" y="343887"/>
                  <a:pt x="470582" y="341266"/>
                  <a:pt x="476963" y="338544"/>
                </a:cubicBezTo>
                <a:cubicBezTo>
                  <a:pt x="483343" y="335821"/>
                  <a:pt x="489710" y="333214"/>
                  <a:pt x="496091" y="330650"/>
                </a:cubicBezTo>
                <a:cubicBezTo>
                  <a:pt x="502140" y="327463"/>
                  <a:pt x="508272" y="324274"/>
                  <a:pt x="514484" y="321086"/>
                </a:cubicBezTo>
                <a:cubicBezTo>
                  <a:pt x="520696" y="317899"/>
                  <a:pt x="526843" y="314537"/>
                  <a:pt x="532921" y="311004"/>
                </a:cubicBezTo>
                <a:cubicBezTo>
                  <a:pt x="539643" y="307508"/>
                  <a:pt x="546254" y="303668"/>
                  <a:pt x="552755" y="299481"/>
                </a:cubicBezTo>
                <a:cubicBezTo>
                  <a:pt x="559255" y="295294"/>
                  <a:pt x="565876" y="291454"/>
                  <a:pt x="572617" y="287958"/>
                </a:cubicBezTo>
                <a:lnTo>
                  <a:pt x="607042" y="287958"/>
                </a:lnTo>
                <a:close/>
              </a:path>
            </a:pathLst>
          </a:custGeom>
          <a:solidFill>
            <a:srgbClr val="000000"/>
          </a:solidFill>
          <a:ln w="14387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F40303-1078-4BBB-8B7C-76A53E8C97BE}"/>
              </a:ext>
            </a:extLst>
          </p:cNvPr>
          <p:cNvSpPr txBox="1"/>
          <p:nvPr/>
        </p:nvSpPr>
        <p:spPr>
          <a:xfrm>
            <a:off x="9790771" y="4682373"/>
            <a:ext cx="11195824" cy="1246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6600" b="1" i="0" u="none" strike="noStrike" cap="none" spc="0" normalizeH="0" baseline="0" dirty="0">
                <a:ln>
                  <a:noFill/>
                </a:ln>
                <a:solidFill>
                  <a:srgbClr val="272627"/>
                </a:solidFill>
                <a:effectLst/>
                <a:uFillTx/>
                <a:latin typeface="Verdana Pro" panose="020B0604030504040204" pitchFamily="34" charset="0"/>
                <a:sym typeface="Soho Gothic Pro Regular"/>
              </a:rPr>
              <a:t>Il contesto di ricerca </a:t>
            </a:r>
          </a:p>
        </p:txBody>
      </p:sp>
    </p:spTree>
    <p:extLst>
      <p:ext uri="{BB962C8B-B14F-4D97-AF65-F5344CB8AC3E}">
        <p14:creationId xmlns:p14="http://schemas.microsoft.com/office/powerpoint/2010/main" val="3339497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378517835"/>
              </p:ext>
            </p:extLst>
          </p:nvPr>
        </p:nvGraphicFramePr>
        <p:xfrm>
          <a:off x="5627028" y="2248930"/>
          <a:ext cx="15582658" cy="940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815546" y="3760918"/>
            <a:ext cx="4324865" cy="6583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SU</a:t>
            </a:r>
            <a:r>
              <a:rPr kumimoji="0" lang="it-IT" sz="32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MANDATO MIUR</a:t>
            </a:r>
            <a:endParaRPr kumimoji="0" lang="it-IT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614011" y="8340638"/>
            <a:ext cx="4727934" cy="6583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RICERCA ENDOGENA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86040A7-266C-4E9A-A6D5-7AE4E640E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84" y="1961898"/>
            <a:ext cx="14411947" cy="820801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4A32C0-26B1-4C89-BE68-ABAEB9154FD2}"/>
              </a:ext>
            </a:extLst>
          </p:cNvPr>
          <p:cNvSpPr txBox="1"/>
          <p:nvPr/>
        </p:nvSpPr>
        <p:spPr>
          <a:xfrm>
            <a:off x="4683512" y="457753"/>
            <a:ext cx="12221737" cy="846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Cluster ALFABETIZZAZIONE: il panel dei best performer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2763C44-C28B-4477-819D-A5A766AE3EAC}"/>
              </a:ext>
            </a:extLst>
          </p:cNvPr>
          <p:cNvSpPr/>
          <p:nvPr/>
        </p:nvSpPr>
        <p:spPr>
          <a:xfrm>
            <a:off x="18395631" y="2253712"/>
            <a:ext cx="5356467" cy="120316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Colloquio di contatto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con il DS</a:t>
            </a:r>
            <a:endParaRPr kumimoji="0" lang="it-IT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BFF85D6-43FD-4D08-AF1A-0B6C21BB54B0}"/>
              </a:ext>
            </a:extLst>
          </p:cNvPr>
          <p:cNvSpPr/>
          <p:nvPr/>
        </p:nvSpPr>
        <p:spPr>
          <a:xfrm>
            <a:off x="18395628" y="5229926"/>
            <a:ext cx="5356467" cy="6583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Incontro 1 con docenti</a:t>
            </a:r>
            <a:endParaRPr kumimoji="0" lang="it-IT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CCB8DB5-18E3-428B-B922-6D520ABDA2B1}"/>
              </a:ext>
            </a:extLst>
          </p:cNvPr>
          <p:cNvSpPr/>
          <p:nvPr/>
        </p:nvSpPr>
        <p:spPr>
          <a:xfrm>
            <a:off x="18395629" y="6678185"/>
            <a:ext cx="5356467" cy="6583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Incontro 2 con docenti</a:t>
            </a:r>
            <a:endParaRPr kumimoji="0" lang="it-IT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EA75DDB-4898-4C23-B875-136DB57828E1}"/>
              </a:ext>
            </a:extLst>
          </p:cNvPr>
          <p:cNvSpPr/>
          <p:nvPr/>
        </p:nvSpPr>
        <p:spPr>
          <a:xfrm>
            <a:off x="18395631" y="8452624"/>
            <a:ext cx="5356467" cy="120316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Colloquio di chiusura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con il DS</a:t>
            </a:r>
            <a:endParaRPr kumimoji="0" lang="it-IT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Callout: linea 18">
            <a:extLst>
              <a:ext uri="{FF2B5EF4-FFF2-40B4-BE49-F238E27FC236}">
                <a16:creationId xmlns:a16="http://schemas.microsoft.com/office/drawing/2014/main" id="{706A2D51-752B-4CFD-8963-99171877CDB2}"/>
              </a:ext>
            </a:extLst>
          </p:cNvPr>
          <p:cNvSpPr/>
          <p:nvPr/>
        </p:nvSpPr>
        <p:spPr>
          <a:xfrm>
            <a:off x="20400316" y="3860992"/>
            <a:ext cx="3351782" cy="1087477"/>
          </a:xfrm>
          <a:prstGeom prst="borderCallout1">
            <a:avLst>
              <a:gd name="adj1" fmla="val -46224"/>
              <a:gd name="adj2" fmla="val -34994"/>
              <a:gd name="adj3" fmla="val 5191"/>
              <a:gd name="adj4" fmla="val -856"/>
            </a:avLst>
          </a:prstGeom>
          <a:noFill/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q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uestionario online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41CDE6D-577B-4C59-A659-9D07B4BD6FF9}"/>
              </a:ext>
            </a:extLst>
          </p:cNvPr>
          <p:cNvSpPr txBox="1"/>
          <p:nvPr/>
        </p:nvSpPr>
        <p:spPr>
          <a:xfrm>
            <a:off x="4163291" y="10574026"/>
            <a:ext cx="20220709" cy="2462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272627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Docenti alfabetizzatori, a volte insieme a docenti di italiano L2 non alfabetizzatori (o ex alfabetizzatori)  </a:t>
            </a: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3200" b="1" dirty="0"/>
              <a:t>Ogni incontro al massimo 5-6 partecipanti; ogni incontro un’ora</a:t>
            </a: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3200" b="1" dirty="0"/>
              <a:t>Per ogni incontro un resoconto dettagliato validato dai partecipanti</a:t>
            </a: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883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7FF5DB2-2AA5-4E48-9932-D7C5E76248E9}"/>
              </a:ext>
            </a:extLst>
          </p:cNvPr>
          <p:cNvSpPr/>
          <p:nvPr/>
        </p:nvSpPr>
        <p:spPr>
          <a:xfrm>
            <a:off x="4559918" y="3479180"/>
            <a:ext cx="5230853" cy="5014949"/>
          </a:xfrm>
          <a:custGeom>
            <a:avLst/>
            <a:gdLst>
              <a:gd name="connsiteX0" fmla="*/ 802268 w 4469781"/>
              <a:gd name="connsiteY0" fmla="*/ 3266379 h 4527085"/>
              <a:gd name="connsiteX1" fmla="*/ 802268 w 4469781"/>
              <a:gd name="connsiteY1" fmla="*/ 4527086 h 4527085"/>
              <a:gd name="connsiteX2" fmla="*/ 916878 w 4469781"/>
              <a:gd name="connsiteY2" fmla="*/ 4527086 h 4527085"/>
              <a:gd name="connsiteX3" fmla="*/ 916878 w 4469781"/>
              <a:gd name="connsiteY3" fmla="*/ 3266379 h 4527085"/>
              <a:gd name="connsiteX4" fmla="*/ 3552903 w 4469781"/>
              <a:gd name="connsiteY4" fmla="*/ 3266379 h 4527085"/>
              <a:gd name="connsiteX5" fmla="*/ 3552903 w 4469781"/>
              <a:gd name="connsiteY5" fmla="*/ 4527086 h 4527085"/>
              <a:gd name="connsiteX6" fmla="*/ 3667513 w 4469781"/>
              <a:gd name="connsiteY6" fmla="*/ 4527086 h 4527085"/>
              <a:gd name="connsiteX7" fmla="*/ 3667513 w 4469781"/>
              <a:gd name="connsiteY7" fmla="*/ 3266379 h 4527085"/>
              <a:gd name="connsiteX8" fmla="*/ 4412476 w 4469781"/>
              <a:gd name="connsiteY8" fmla="*/ 3266379 h 4527085"/>
              <a:gd name="connsiteX9" fmla="*/ 4469781 w 4469781"/>
              <a:gd name="connsiteY9" fmla="*/ 3209074 h 4527085"/>
              <a:gd name="connsiteX10" fmla="*/ 4412476 w 4469781"/>
              <a:gd name="connsiteY10" fmla="*/ 3151769 h 4527085"/>
              <a:gd name="connsiteX11" fmla="*/ 4355172 w 4469781"/>
              <a:gd name="connsiteY11" fmla="*/ 3151769 h 4527085"/>
              <a:gd name="connsiteX12" fmla="*/ 4355172 w 4469781"/>
              <a:gd name="connsiteY12" fmla="*/ 2807940 h 4527085"/>
              <a:gd name="connsiteX13" fmla="*/ 4469781 w 4469781"/>
              <a:gd name="connsiteY13" fmla="*/ 2807940 h 4527085"/>
              <a:gd name="connsiteX14" fmla="*/ 4469781 w 4469781"/>
              <a:gd name="connsiteY14" fmla="*/ 401134 h 4527085"/>
              <a:gd name="connsiteX15" fmla="*/ 3667513 w 4469781"/>
              <a:gd name="connsiteY15" fmla="*/ 401134 h 4527085"/>
              <a:gd name="connsiteX16" fmla="*/ 3667513 w 4469781"/>
              <a:gd name="connsiteY16" fmla="*/ 114610 h 4527085"/>
              <a:gd name="connsiteX17" fmla="*/ 3782123 w 4469781"/>
              <a:gd name="connsiteY17" fmla="*/ 114610 h 4527085"/>
              <a:gd name="connsiteX18" fmla="*/ 3839427 w 4469781"/>
              <a:gd name="connsiteY18" fmla="*/ 57305 h 4527085"/>
              <a:gd name="connsiteX19" fmla="*/ 3782123 w 4469781"/>
              <a:gd name="connsiteY19" fmla="*/ 0 h 4527085"/>
              <a:gd name="connsiteX20" fmla="*/ 3438293 w 4469781"/>
              <a:gd name="connsiteY20" fmla="*/ 0 h 4527085"/>
              <a:gd name="connsiteX21" fmla="*/ 3380988 w 4469781"/>
              <a:gd name="connsiteY21" fmla="*/ 57305 h 4527085"/>
              <a:gd name="connsiteX22" fmla="*/ 3438293 w 4469781"/>
              <a:gd name="connsiteY22" fmla="*/ 114610 h 4527085"/>
              <a:gd name="connsiteX23" fmla="*/ 3552903 w 4469781"/>
              <a:gd name="connsiteY23" fmla="*/ 114610 h 4527085"/>
              <a:gd name="connsiteX24" fmla="*/ 3552903 w 4469781"/>
              <a:gd name="connsiteY24" fmla="*/ 401134 h 4527085"/>
              <a:gd name="connsiteX25" fmla="*/ 2292196 w 4469781"/>
              <a:gd name="connsiteY25" fmla="*/ 401134 h 4527085"/>
              <a:gd name="connsiteX26" fmla="*/ 2292196 w 4469781"/>
              <a:gd name="connsiteY26" fmla="*/ 114610 h 4527085"/>
              <a:gd name="connsiteX27" fmla="*/ 2406805 w 4469781"/>
              <a:gd name="connsiteY27" fmla="*/ 114610 h 4527085"/>
              <a:gd name="connsiteX28" fmla="*/ 2464110 w 4469781"/>
              <a:gd name="connsiteY28" fmla="*/ 57305 h 4527085"/>
              <a:gd name="connsiteX29" fmla="*/ 2406805 w 4469781"/>
              <a:gd name="connsiteY29" fmla="*/ 0 h 4527085"/>
              <a:gd name="connsiteX30" fmla="*/ 2062976 w 4469781"/>
              <a:gd name="connsiteY30" fmla="*/ 0 h 4527085"/>
              <a:gd name="connsiteX31" fmla="*/ 2005671 w 4469781"/>
              <a:gd name="connsiteY31" fmla="*/ 57305 h 4527085"/>
              <a:gd name="connsiteX32" fmla="*/ 2062976 w 4469781"/>
              <a:gd name="connsiteY32" fmla="*/ 114610 h 4527085"/>
              <a:gd name="connsiteX33" fmla="*/ 2177586 w 4469781"/>
              <a:gd name="connsiteY33" fmla="*/ 114610 h 4527085"/>
              <a:gd name="connsiteX34" fmla="*/ 2177586 w 4469781"/>
              <a:gd name="connsiteY34" fmla="*/ 401134 h 4527085"/>
              <a:gd name="connsiteX35" fmla="*/ 916878 w 4469781"/>
              <a:gd name="connsiteY35" fmla="*/ 401134 h 4527085"/>
              <a:gd name="connsiteX36" fmla="*/ 916878 w 4469781"/>
              <a:gd name="connsiteY36" fmla="*/ 114610 h 4527085"/>
              <a:gd name="connsiteX37" fmla="*/ 1031488 w 4469781"/>
              <a:gd name="connsiteY37" fmla="*/ 114610 h 4527085"/>
              <a:gd name="connsiteX38" fmla="*/ 1088793 w 4469781"/>
              <a:gd name="connsiteY38" fmla="*/ 57305 h 4527085"/>
              <a:gd name="connsiteX39" fmla="*/ 1031488 w 4469781"/>
              <a:gd name="connsiteY39" fmla="*/ 0 h 4527085"/>
              <a:gd name="connsiteX40" fmla="*/ 687659 w 4469781"/>
              <a:gd name="connsiteY40" fmla="*/ 0 h 4527085"/>
              <a:gd name="connsiteX41" fmla="*/ 630354 w 4469781"/>
              <a:gd name="connsiteY41" fmla="*/ 57305 h 4527085"/>
              <a:gd name="connsiteX42" fmla="*/ 687659 w 4469781"/>
              <a:gd name="connsiteY42" fmla="*/ 114610 h 4527085"/>
              <a:gd name="connsiteX43" fmla="*/ 802268 w 4469781"/>
              <a:gd name="connsiteY43" fmla="*/ 114610 h 4527085"/>
              <a:gd name="connsiteX44" fmla="*/ 802268 w 4469781"/>
              <a:gd name="connsiteY44" fmla="*/ 401134 h 4527085"/>
              <a:gd name="connsiteX45" fmla="*/ 0 w 4469781"/>
              <a:gd name="connsiteY45" fmla="*/ 401134 h 4527085"/>
              <a:gd name="connsiteX46" fmla="*/ 0 w 4469781"/>
              <a:gd name="connsiteY46" fmla="*/ 2807940 h 4527085"/>
              <a:gd name="connsiteX47" fmla="*/ 114610 w 4469781"/>
              <a:gd name="connsiteY47" fmla="*/ 2807940 h 4527085"/>
              <a:gd name="connsiteX48" fmla="*/ 114610 w 4469781"/>
              <a:gd name="connsiteY48" fmla="*/ 3151769 h 4527085"/>
              <a:gd name="connsiteX49" fmla="*/ 57305 w 4469781"/>
              <a:gd name="connsiteY49" fmla="*/ 3151769 h 4527085"/>
              <a:gd name="connsiteX50" fmla="*/ 0 w 4469781"/>
              <a:gd name="connsiteY50" fmla="*/ 3209074 h 4527085"/>
              <a:gd name="connsiteX51" fmla="*/ 57305 w 4469781"/>
              <a:gd name="connsiteY51" fmla="*/ 3266379 h 4527085"/>
              <a:gd name="connsiteX52" fmla="*/ 424858 w 4469781"/>
              <a:gd name="connsiteY52" fmla="*/ 3151769 h 4527085"/>
              <a:gd name="connsiteX53" fmla="*/ 768688 w 4469781"/>
              <a:gd name="connsiteY53" fmla="*/ 2807940 h 4527085"/>
              <a:gd name="connsiteX54" fmla="*/ 802268 w 4469781"/>
              <a:gd name="connsiteY54" fmla="*/ 2807940 h 4527085"/>
              <a:gd name="connsiteX55" fmla="*/ 802268 w 4469781"/>
              <a:gd name="connsiteY55" fmla="*/ 3151769 h 4527085"/>
              <a:gd name="connsiteX56" fmla="*/ 1981947 w 4469781"/>
              <a:gd name="connsiteY56" fmla="*/ 2807940 h 4527085"/>
              <a:gd name="connsiteX57" fmla="*/ 1638117 w 4469781"/>
              <a:gd name="connsiteY57" fmla="*/ 3151769 h 4527085"/>
              <a:gd name="connsiteX58" fmla="*/ 1604537 w 4469781"/>
              <a:gd name="connsiteY58" fmla="*/ 3151769 h 4527085"/>
              <a:gd name="connsiteX59" fmla="*/ 1604537 w 4469781"/>
              <a:gd name="connsiteY59" fmla="*/ 2807940 h 4527085"/>
              <a:gd name="connsiteX60" fmla="*/ 2669605 w 4469781"/>
              <a:gd name="connsiteY60" fmla="*/ 2807940 h 4527085"/>
              <a:gd name="connsiteX61" fmla="*/ 2325776 w 4469781"/>
              <a:gd name="connsiteY61" fmla="*/ 3151769 h 4527085"/>
              <a:gd name="connsiteX62" fmla="*/ 2292196 w 4469781"/>
              <a:gd name="connsiteY62" fmla="*/ 3151769 h 4527085"/>
              <a:gd name="connsiteX63" fmla="*/ 2292196 w 4469781"/>
              <a:gd name="connsiteY63" fmla="*/ 2807940 h 4527085"/>
              <a:gd name="connsiteX64" fmla="*/ 3357264 w 4469781"/>
              <a:gd name="connsiteY64" fmla="*/ 2807940 h 4527085"/>
              <a:gd name="connsiteX65" fmla="*/ 3013435 w 4469781"/>
              <a:gd name="connsiteY65" fmla="*/ 3151769 h 4527085"/>
              <a:gd name="connsiteX66" fmla="*/ 2979854 w 4469781"/>
              <a:gd name="connsiteY66" fmla="*/ 3151769 h 4527085"/>
              <a:gd name="connsiteX67" fmla="*/ 2979854 w 4469781"/>
              <a:gd name="connsiteY67" fmla="*/ 2807940 h 4527085"/>
              <a:gd name="connsiteX68" fmla="*/ 3667513 w 4469781"/>
              <a:gd name="connsiteY68" fmla="*/ 3151769 h 4527085"/>
              <a:gd name="connsiteX69" fmla="*/ 3667513 w 4469781"/>
              <a:gd name="connsiteY69" fmla="*/ 2807940 h 4527085"/>
              <a:gd name="connsiteX70" fmla="*/ 4044923 w 4469781"/>
              <a:gd name="connsiteY70" fmla="*/ 2807940 h 4527085"/>
              <a:gd name="connsiteX71" fmla="*/ 3701093 w 4469781"/>
              <a:gd name="connsiteY71" fmla="*/ 3151769 h 4527085"/>
              <a:gd name="connsiteX72" fmla="*/ 3552903 w 4469781"/>
              <a:gd name="connsiteY72" fmla="*/ 2807940 h 4527085"/>
              <a:gd name="connsiteX73" fmla="*/ 3552903 w 4469781"/>
              <a:gd name="connsiteY73" fmla="*/ 3151769 h 4527085"/>
              <a:gd name="connsiteX74" fmla="*/ 3175493 w 4469781"/>
              <a:gd name="connsiteY74" fmla="*/ 3151769 h 4527085"/>
              <a:gd name="connsiteX75" fmla="*/ 3519322 w 4469781"/>
              <a:gd name="connsiteY75" fmla="*/ 2807940 h 4527085"/>
              <a:gd name="connsiteX76" fmla="*/ 2865244 w 4469781"/>
              <a:gd name="connsiteY76" fmla="*/ 2807940 h 4527085"/>
              <a:gd name="connsiteX77" fmla="*/ 2865244 w 4469781"/>
              <a:gd name="connsiteY77" fmla="*/ 3151769 h 4527085"/>
              <a:gd name="connsiteX78" fmla="*/ 2487835 w 4469781"/>
              <a:gd name="connsiteY78" fmla="*/ 3151769 h 4527085"/>
              <a:gd name="connsiteX79" fmla="*/ 2831664 w 4469781"/>
              <a:gd name="connsiteY79" fmla="*/ 2807940 h 4527085"/>
              <a:gd name="connsiteX80" fmla="*/ 2177586 w 4469781"/>
              <a:gd name="connsiteY80" fmla="*/ 2807940 h 4527085"/>
              <a:gd name="connsiteX81" fmla="*/ 2177586 w 4469781"/>
              <a:gd name="connsiteY81" fmla="*/ 3151769 h 4527085"/>
              <a:gd name="connsiteX82" fmla="*/ 1800176 w 4469781"/>
              <a:gd name="connsiteY82" fmla="*/ 3151769 h 4527085"/>
              <a:gd name="connsiteX83" fmla="*/ 2144005 w 4469781"/>
              <a:gd name="connsiteY83" fmla="*/ 2807940 h 4527085"/>
              <a:gd name="connsiteX84" fmla="*/ 1489927 w 4469781"/>
              <a:gd name="connsiteY84" fmla="*/ 2807940 h 4527085"/>
              <a:gd name="connsiteX85" fmla="*/ 1489927 w 4469781"/>
              <a:gd name="connsiteY85" fmla="*/ 3151769 h 4527085"/>
              <a:gd name="connsiteX86" fmla="*/ 1112517 w 4469781"/>
              <a:gd name="connsiteY86" fmla="*/ 3151769 h 4527085"/>
              <a:gd name="connsiteX87" fmla="*/ 1456347 w 4469781"/>
              <a:gd name="connsiteY87" fmla="*/ 2807940 h 4527085"/>
              <a:gd name="connsiteX88" fmla="*/ 950459 w 4469781"/>
              <a:gd name="connsiteY88" fmla="*/ 3151769 h 4527085"/>
              <a:gd name="connsiteX89" fmla="*/ 916878 w 4469781"/>
              <a:gd name="connsiteY89" fmla="*/ 3151769 h 4527085"/>
              <a:gd name="connsiteX90" fmla="*/ 916878 w 4469781"/>
              <a:gd name="connsiteY90" fmla="*/ 2807940 h 4527085"/>
              <a:gd name="connsiteX91" fmla="*/ 1294288 w 4469781"/>
              <a:gd name="connsiteY91" fmla="*/ 2807940 h 4527085"/>
              <a:gd name="connsiteX92" fmla="*/ 4240562 w 4469781"/>
              <a:gd name="connsiteY92" fmla="*/ 3151769 h 4527085"/>
              <a:gd name="connsiteX93" fmla="*/ 3863152 w 4469781"/>
              <a:gd name="connsiteY93" fmla="*/ 3151769 h 4527085"/>
              <a:gd name="connsiteX94" fmla="*/ 4206981 w 4469781"/>
              <a:gd name="connsiteY94" fmla="*/ 2807940 h 4527085"/>
              <a:gd name="connsiteX95" fmla="*/ 4240562 w 4469781"/>
              <a:gd name="connsiteY95" fmla="*/ 2807940 h 4527085"/>
              <a:gd name="connsiteX96" fmla="*/ 114610 w 4469781"/>
              <a:gd name="connsiteY96" fmla="*/ 515744 h 4527085"/>
              <a:gd name="connsiteX97" fmla="*/ 4355172 w 4469781"/>
              <a:gd name="connsiteY97" fmla="*/ 515744 h 4527085"/>
              <a:gd name="connsiteX98" fmla="*/ 4355172 w 4469781"/>
              <a:gd name="connsiteY98" fmla="*/ 2693330 h 4527085"/>
              <a:gd name="connsiteX99" fmla="*/ 114610 w 4469781"/>
              <a:gd name="connsiteY99" fmla="*/ 2693330 h 4527085"/>
              <a:gd name="connsiteX100" fmla="*/ 229220 w 4469781"/>
              <a:gd name="connsiteY100" fmla="*/ 2807940 h 4527085"/>
              <a:gd name="connsiteX101" fmla="*/ 606630 w 4469781"/>
              <a:gd name="connsiteY101" fmla="*/ 2807940 h 4527085"/>
              <a:gd name="connsiteX102" fmla="*/ 262800 w 4469781"/>
              <a:gd name="connsiteY102" fmla="*/ 3151769 h 4527085"/>
              <a:gd name="connsiteX103" fmla="*/ 229220 w 4469781"/>
              <a:gd name="connsiteY103" fmla="*/ 3151769 h 45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469781" h="4527085">
                <a:moveTo>
                  <a:pt x="802268" y="3266379"/>
                </a:moveTo>
                <a:lnTo>
                  <a:pt x="802268" y="4527086"/>
                </a:lnTo>
                <a:lnTo>
                  <a:pt x="916878" y="4527086"/>
                </a:lnTo>
                <a:lnTo>
                  <a:pt x="916878" y="3266379"/>
                </a:lnTo>
                <a:lnTo>
                  <a:pt x="3552903" y="3266379"/>
                </a:lnTo>
                <a:lnTo>
                  <a:pt x="3552903" y="4527086"/>
                </a:lnTo>
                <a:lnTo>
                  <a:pt x="3667513" y="4527086"/>
                </a:lnTo>
                <a:lnTo>
                  <a:pt x="3667513" y="3266379"/>
                </a:lnTo>
                <a:lnTo>
                  <a:pt x="4412476" y="3266379"/>
                </a:lnTo>
                <a:cubicBezTo>
                  <a:pt x="4444126" y="3266379"/>
                  <a:pt x="4469781" y="3240723"/>
                  <a:pt x="4469781" y="3209074"/>
                </a:cubicBezTo>
                <a:cubicBezTo>
                  <a:pt x="4469781" y="3177424"/>
                  <a:pt x="4444126" y="3151769"/>
                  <a:pt x="4412476" y="3151769"/>
                </a:cubicBezTo>
                <a:lnTo>
                  <a:pt x="4355172" y="3151769"/>
                </a:lnTo>
                <a:lnTo>
                  <a:pt x="4355172" y="2807940"/>
                </a:lnTo>
                <a:lnTo>
                  <a:pt x="4469781" y="2807940"/>
                </a:lnTo>
                <a:lnTo>
                  <a:pt x="4469781" y="401134"/>
                </a:lnTo>
                <a:lnTo>
                  <a:pt x="3667513" y="401134"/>
                </a:lnTo>
                <a:lnTo>
                  <a:pt x="3667513" y="114610"/>
                </a:lnTo>
                <a:lnTo>
                  <a:pt x="3782123" y="114610"/>
                </a:lnTo>
                <a:cubicBezTo>
                  <a:pt x="3813772" y="114610"/>
                  <a:pt x="3839427" y="88954"/>
                  <a:pt x="3839427" y="57305"/>
                </a:cubicBezTo>
                <a:cubicBezTo>
                  <a:pt x="3839427" y="25656"/>
                  <a:pt x="3813772" y="0"/>
                  <a:pt x="3782123" y="0"/>
                </a:cubicBezTo>
                <a:lnTo>
                  <a:pt x="3438293" y="0"/>
                </a:lnTo>
                <a:cubicBezTo>
                  <a:pt x="3406644" y="0"/>
                  <a:pt x="3380988" y="25656"/>
                  <a:pt x="3380988" y="57305"/>
                </a:cubicBezTo>
                <a:cubicBezTo>
                  <a:pt x="3380988" y="88954"/>
                  <a:pt x="3406644" y="114610"/>
                  <a:pt x="3438293" y="114610"/>
                </a:cubicBezTo>
                <a:lnTo>
                  <a:pt x="3552903" y="114610"/>
                </a:lnTo>
                <a:lnTo>
                  <a:pt x="3552903" y="401134"/>
                </a:lnTo>
                <a:lnTo>
                  <a:pt x="2292196" y="401134"/>
                </a:lnTo>
                <a:lnTo>
                  <a:pt x="2292196" y="114610"/>
                </a:lnTo>
                <a:lnTo>
                  <a:pt x="2406805" y="114610"/>
                </a:lnTo>
                <a:cubicBezTo>
                  <a:pt x="2438455" y="114610"/>
                  <a:pt x="2464110" y="88954"/>
                  <a:pt x="2464110" y="57305"/>
                </a:cubicBezTo>
                <a:cubicBezTo>
                  <a:pt x="2464110" y="25656"/>
                  <a:pt x="2438455" y="0"/>
                  <a:pt x="2406805" y="0"/>
                </a:cubicBezTo>
                <a:lnTo>
                  <a:pt x="2062976" y="0"/>
                </a:lnTo>
                <a:cubicBezTo>
                  <a:pt x="2031326" y="0"/>
                  <a:pt x="2005671" y="25656"/>
                  <a:pt x="2005671" y="57305"/>
                </a:cubicBezTo>
                <a:cubicBezTo>
                  <a:pt x="2005671" y="88954"/>
                  <a:pt x="2031326" y="114610"/>
                  <a:pt x="2062976" y="114610"/>
                </a:cubicBezTo>
                <a:lnTo>
                  <a:pt x="2177586" y="114610"/>
                </a:lnTo>
                <a:lnTo>
                  <a:pt x="2177586" y="401134"/>
                </a:lnTo>
                <a:lnTo>
                  <a:pt x="916878" y="401134"/>
                </a:lnTo>
                <a:lnTo>
                  <a:pt x="916878" y="114610"/>
                </a:lnTo>
                <a:lnTo>
                  <a:pt x="1031488" y="114610"/>
                </a:lnTo>
                <a:cubicBezTo>
                  <a:pt x="1063137" y="114610"/>
                  <a:pt x="1088793" y="88954"/>
                  <a:pt x="1088793" y="57305"/>
                </a:cubicBezTo>
                <a:cubicBezTo>
                  <a:pt x="1088793" y="25656"/>
                  <a:pt x="1063137" y="0"/>
                  <a:pt x="1031488" y="0"/>
                </a:cubicBezTo>
                <a:lnTo>
                  <a:pt x="687659" y="0"/>
                </a:lnTo>
                <a:cubicBezTo>
                  <a:pt x="656009" y="0"/>
                  <a:pt x="630354" y="25656"/>
                  <a:pt x="630354" y="57305"/>
                </a:cubicBezTo>
                <a:cubicBezTo>
                  <a:pt x="630354" y="88954"/>
                  <a:pt x="656009" y="114610"/>
                  <a:pt x="687659" y="114610"/>
                </a:cubicBezTo>
                <a:lnTo>
                  <a:pt x="802268" y="114610"/>
                </a:lnTo>
                <a:lnTo>
                  <a:pt x="802268" y="401134"/>
                </a:lnTo>
                <a:lnTo>
                  <a:pt x="0" y="401134"/>
                </a:lnTo>
                <a:lnTo>
                  <a:pt x="0" y="2807940"/>
                </a:lnTo>
                <a:lnTo>
                  <a:pt x="114610" y="2807940"/>
                </a:lnTo>
                <a:lnTo>
                  <a:pt x="114610" y="3151769"/>
                </a:lnTo>
                <a:lnTo>
                  <a:pt x="57305" y="3151769"/>
                </a:lnTo>
                <a:cubicBezTo>
                  <a:pt x="25656" y="3151769"/>
                  <a:pt x="0" y="3177424"/>
                  <a:pt x="0" y="3209074"/>
                </a:cubicBezTo>
                <a:cubicBezTo>
                  <a:pt x="0" y="3240723"/>
                  <a:pt x="25656" y="3266379"/>
                  <a:pt x="57305" y="3266379"/>
                </a:cubicBezTo>
                <a:close/>
                <a:moveTo>
                  <a:pt x="424858" y="3151769"/>
                </a:moveTo>
                <a:lnTo>
                  <a:pt x="768688" y="2807940"/>
                </a:lnTo>
                <a:lnTo>
                  <a:pt x="802268" y="2807940"/>
                </a:lnTo>
                <a:lnTo>
                  <a:pt x="802268" y="3151769"/>
                </a:lnTo>
                <a:close/>
                <a:moveTo>
                  <a:pt x="1981947" y="2807940"/>
                </a:moveTo>
                <a:lnTo>
                  <a:pt x="1638117" y="3151769"/>
                </a:lnTo>
                <a:lnTo>
                  <a:pt x="1604537" y="3151769"/>
                </a:lnTo>
                <a:lnTo>
                  <a:pt x="1604537" y="2807940"/>
                </a:lnTo>
                <a:close/>
                <a:moveTo>
                  <a:pt x="2669605" y="2807940"/>
                </a:moveTo>
                <a:lnTo>
                  <a:pt x="2325776" y="3151769"/>
                </a:lnTo>
                <a:lnTo>
                  <a:pt x="2292196" y="3151769"/>
                </a:lnTo>
                <a:lnTo>
                  <a:pt x="2292196" y="2807940"/>
                </a:lnTo>
                <a:close/>
                <a:moveTo>
                  <a:pt x="3357264" y="2807940"/>
                </a:moveTo>
                <a:lnTo>
                  <a:pt x="3013435" y="3151769"/>
                </a:lnTo>
                <a:lnTo>
                  <a:pt x="2979854" y="3151769"/>
                </a:lnTo>
                <a:lnTo>
                  <a:pt x="2979854" y="2807940"/>
                </a:lnTo>
                <a:close/>
                <a:moveTo>
                  <a:pt x="3667513" y="3151769"/>
                </a:moveTo>
                <a:lnTo>
                  <a:pt x="3667513" y="2807940"/>
                </a:lnTo>
                <a:lnTo>
                  <a:pt x="4044923" y="2807940"/>
                </a:lnTo>
                <a:lnTo>
                  <a:pt x="3701093" y="3151769"/>
                </a:lnTo>
                <a:close/>
                <a:moveTo>
                  <a:pt x="3552903" y="2807940"/>
                </a:moveTo>
                <a:lnTo>
                  <a:pt x="3552903" y="3151769"/>
                </a:lnTo>
                <a:lnTo>
                  <a:pt x="3175493" y="3151769"/>
                </a:lnTo>
                <a:lnTo>
                  <a:pt x="3519322" y="2807940"/>
                </a:lnTo>
                <a:close/>
                <a:moveTo>
                  <a:pt x="2865244" y="2807940"/>
                </a:moveTo>
                <a:lnTo>
                  <a:pt x="2865244" y="3151769"/>
                </a:lnTo>
                <a:lnTo>
                  <a:pt x="2487835" y="3151769"/>
                </a:lnTo>
                <a:lnTo>
                  <a:pt x="2831664" y="2807940"/>
                </a:lnTo>
                <a:close/>
                <a:moveTo>
                  <a:pt x="2177586" y="2807940"/>
                </a:moveTo>
                <a:lnTo>
                  <a:pt x="2177586" y="3151769"/>
                </a:lnTo>
                <a:lnTo>
                  <a:pt x="1800176" y="3151769"/>
                </a:lnTo>
                <a:lnTo>
                  <a:pt x="2144005" y="2807940"/>
                </a:lnTo>
                <a:close/>
                <a:moveTo>
                  <a:pt x="1489927" y="2807940"/>
                </a:moveTo>
                <a:lnTo>
                  <a:pt x="1489927" y="3151769"/>
                </a:lnTo>
                <a:lnTo>
                  <a:pt x="1112517" y="3151769"/>
                </a:lnTo>
                <a:lnTo>
                  <a:pt x="1456347" y="2807940"/>
                </a:lnTo>
                <a:close/>
                <a:moveTo>
                  <a:pt x="950459" y="3151769"/>
                </a:moveTo>
                <a:lnTo>
                  <a:pt x="916878" y="3151769"/>
                </a:lnTo>
                <a:lnTo>
                  <a:pt x="916878" y="2807940"/>
                </a:lnTo>
                <a:lnTo>
                  <a:pt x="1294288" y="2807940"/>
                </a:lnTo>
                <a:close/>
                <a:moveTo>
                  <a:pt x="4240562" y="3151769"/>
                </a:moveTo>
                <a:lnTo>
                  <a:pt x="3863152" y="3151769"/>
                </a:lnTo>
                <a:lnTo>
                  <a:pt x="4206981" y="2807940"/>
                </a:lnTo>
                <a:lnTo>
                  <a:pt x="4240562" y="2807940"/>
                </a:lnTo>
                <a:close/>
                <a:moveTo>
                  <a:pt x="114610" y="515744"/>
                </a:moveTo>
                <a:lnTo>
                  <a:pt x="4355172" y="515744"/>
                </a:lnTo>
                <a:lnTo>
                  <a:pt x="4355172" y="2693330"/>
                </a:lnTo>
                <a:lnTo>
                  <a:pt x="114610" y="2693330"/>
                </a:lnTo>
                <a:close/>
                <a:moveTo>
                  <a:pt x="229220" y="2807940"/>
                </a:moveTo>
                <a:lnTo>
                  <a:pt x="606630" y="2807940"/>
                </a:lnTo>
                <a:lnTo>
                  <a:pt x="262800" y="3151769"/>
                </a:lnTo>
                <a:lnTo>
                  <a:pt x="229220" y="3151769"/>
                </a:lnTo>
                <a:close/>
              </a:path>
            </a:pathLst>
          </a:custGeom>
          <a:solidFill>
            <a:srgbClr val="000000"/>
          </a:solidFill>
          <a:ln w="57249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F40303-1078-4BBB-8B7C-76A53E8C97BE}"/>
              </a:ext>
            </a:extLst>
          </p:cNvPr>
          <p:cNvSpPr txBox="1"/>
          <p:nvPr/>
        </p:nvSpPr>
        <p:spPr>
          <a:xfrm>
            <a:off x="9790770" y="4682373"/>
            <a:ext cx="13755029" cy="1246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6600" b="1" i="0" u="none" strike="noStrike" cap="none" spc="0" normalizeH="0" baseline="0" dirty="0">
                <a:ln>
                  <a:noFill/>
                </a:ln>
                <a:solidFill>
                  <a:srgbClr val="272627"/>
                </a:solidFill>
                <a:effectLst/>
                <a:uFillTx/>
                <a:latin typeface="Verdana Pro" panose="020B0604030504040204" pitchFamily="34" charset="0"/>
                <a:sym typeface="Soho Gothic Pro Regular"/>
              </a:rPr>
              <a:t>I risultati (alcuni) di ricerca </a:t>
            </a:r>
          </a:p>
        </p:txBody>
      </p:sp>
      <p:pic>
        <p:nvPicPr>
          <p:cNvPr id="3" name="Elemento grafico 2" descr="Badge con riempimento a tinta unita">
            <a:extLst>
              <a:ext uri="{FF2B5EF4-FFF2-40B4-BE49-F238E27FC236}">
                <a16:creationId xmlns:a16="http://schemas.microsoft.com/office/drawing/2014/main" id="{41D22921-358E-4CC4-AE67-D244E9E8A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6417" y="4682373"/>
            <a:ext cx="1399309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469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Soho Gothic Pro Bold 28pt">
            <a:extLst>
              <a:ext uri="{FF2B5EF4-FFF2-40B4-BE49-F238E27FC236}">
                <a16:creationId xmlns:a16="http://schemas.microsoft.com/office/drawing/2014/main" id="{D1C94C76-99BF-4248-B3F6-1C0C8C423A16}"/>
              </a:ext>
            </a:extLst>
          </p:cNvPr>
          <p:cNvSpPr txBox="1"/>
          <p:nvPr/>
        </p:nvSpPr>
        <p:spPr>
          <a:xfrm>
            <a:off x="4737342" y="140567"/>
            <a:ext cx="18769922" cy="132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 defTabSz="2438338">
              <a:lnSpc>
                <a:spcPct val="90000"/>
              </a:lnSpc>
              <a:spcBef>
                <a:spcPts val="0"/>
              </a:spcBef>
              <a:tabLst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Soho Gothic Pro Bold"/>
              </a:defRPr>
            </a:lvl1pPr>
          </a:lstStyle>
          <a:p>
            <a:pPr marL="742950" indent="-742950" algn="l">
              <a:buAutoNum type="arabicPeriod"/>
            </a:pPr>
            <a:r>
              <a:rPr lang="it-IT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metà sommersa</a:t>
            </a:r>
          </a:p>
          <a:p>
            <a:pPr marL="742950" indent="-742950" algn="l">
              <a:buAutoNum type="arabicPeriod"/>
            </a:pPr>
            <a:r>
              <a:rPr lang="it-IT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metà ammucchiata</a:t>
            </a:r>
            <a:endParaRPr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1125792" y="10192289"/>
            <a:ext cx="1631092" cy="721178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1238180" y="10214465"/>
            <a:ext cx="1406315" cy="836732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 w="28575">
                <a:solidFill>
                  <a:srgbClr val="FF0000"/>
                </a:solidFill>
              </a:ln>
              <a:noFill/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57" y="1907418"/>
            <a:ext cx="12529751" cy="9745362"/>
          </a:xfrm>
          <a:prstGeom prst="rect">
            <a:avLst/>
          </a:prstGeom>
        </p:spPr>
      </p:pic>
      <p:sp>
        <p:nvSpPr>
          <p:cNvPr id="5" name="AutoShape 2" descr="Grafico delle risposte di Moduli. Titolo della domanda: Che tipo di apprendenti ha in classe?. Numero di risposte: ."/>
          <p:cNvSpPr>
            <a:spLocks noChangeAspect="1" noChangeArrowheads="1"/>
          </p:cNvSpPr>
          <p:nvPr/>
        </p:nvSpPr>
        <p:spPr bwMode="auto">
          <a:xfrm>
            <a:off x="1492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Grafico delle risposte di Moduli. Titolo della domanda: Che tipo di apprendenti ha in classe?. Numero di risposte: ."/>
          <p:cNvSpPr>
            <a:spLocks noChangeAspect="1" noChangeArrowheads="1"/>
          </p:cNvSpPr>
          <p:nvPr/>
        </p:nvSpPr>
        <p:spPr bwMode="auto">
          <a:xfrm>
            <a:off x="30162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59" y="5038978"/>
            <a:ext cx="13073449" cy="6403379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9725240" y="11652780"/>
            <a:ext cx="7116548" cy="12031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Indagine INDIRE 2021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</a:t>
            </a: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ampione 226/1000 alfabetizzatori</a:t>
            </a:r>
          </a:p>
        </p:txBody>
      </p:sp>
      <p:cxnSp>
        <p:nvCxnSpPr>
          <p:cNvPr id="15" name="Connettore 1 14"/>
          <p:cNvCxnSpPr/>
          <p:nvPr/>
        </p:nvCxnSpPr>
        <p:spPr>
          <a:xfrm>
            <a:off x="12644495" y="4794422"/>
            <a:ext cx="0" cy="5758455"/>
          </a:xfrm>
          <a:prstGeom prst="line">
            <a:avLst/>
          </a:prstGeom>
          <a:ln w="76200"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roce 19"/>
          <p:cNvSpPr/>
          <p:nvPr/>
        </p:nvSpPr>
        <p:spPr>
          <a:xfrm>
            <a:off x="21105340" y="5881816"/>
            <a:ext cx="2224217" cy="1969561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Meno 20"/>
          <p:cNvSpPr/>
          <p:nvPr/>
        </p:nvSpPr>
        <p:spPr>
          <a:xfrm>
            <a:off x="2570205" y="7673649"/>
            <a:ext cx="2718487" cy="2879228"/>
          </a:xfrm>
          <a:prstGeom prst="mathMinu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63BB49-BA9A-4FE0-A6A0-6659A28141B3}"/>
              </a:ext>
            </a:extLst>
          </p:cNvPr>
          <p:cNvSpPr txBox="1"/>
          <p:nvPr/>
        </p:nvSpPr>
        <p:spPr>
          <a:xfrm>
            <a:off x="13630033" y="4052537"/>
            <a:ext cx="4904510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2400" b="1" i="1" u="none" strike="noStrike" cap="none" spc="0" normalizeH="0" baseline="0" dirty="0">
                <a:ln>
                  <a:noFill/>
                </a:ln>
                <a:solidFill>
                  <a:srgbClr val="272627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Fonte: INDIRE 2018</a:t>
            </a:r>
          </a:p>
        </p:txBody>
      </p:sp>
    </p:spTree>
    <p:extLst>
      <p:ext uri="{BB962C8B-B14F-4D97-AF65-F5344CB8AC3E}">
        <p14:creationId xmlns:p14="http://schemas.microsoft.com/office/powerpoint/2010/main" val="30237852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Soho Gothic Pro Bold 28pt">
            <a:extLst>
              <a:ext uri="{FF2B5EF4-FFF2-40B4-BE49-F238E27FC236}">
                <a16:creationId xmlns:a16="http://schemas.microsoft.com/office/drawing/2014/main" id="{D1C94C76-99BF-4248-B3F6-1C0C8C423A16}"/>
              </a:ext>
            </a:extLst>
          </p:cNvPr>
          <p:cNvSpPr txBox="1"/>
          <p:nvPr/>
        </p:nvSpPr>
        <p:spPr>
          <a:xfrm>
            <a:off x="4737342" y="399974"/>
            <a:ext cx="1876992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 defTabSz="2438338">
              <a:lnSpc>
                <a:spcPct val="90000"/>
              </a:lnSpc>
              <a:spcBef>
                <a:spcPts val="0"/>
              </a:spcBef>
              <a:tabLst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Soho Gothic Pro Bold"/>
              </a:defRPr>
            </a:lvl1pPr>
          </a:lstStyle>
          <a:p>
            <a:pPr algn="l"/>
            <a:r>
              <a:rPr lang="it-IT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TANTI (a proposito: quanti?) A FRONTE DI…</a:t>
            </a:r>
            <a:endParaRPr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Luogo e data presentazione Soho Gothic Pro Medium 20pt">
            <a:extLst>
              <a:ext uri="{FF2B5EF4-FFF2-40B4-BE49-F238E27FC236}">
                <a16:creationId xmlns:a16="http://schemas.microsoft.com/office/drawing/2014/main" id="{40D7BEC6-66B8-F444-B229-661F0802F095}"/>
              </a:ext>
            </a:extLst>
          </p:cNvPr>
          <p:cNvSpPr txBox="1"/>
          <p:nvPr/>
        </p:nvSpPr>
        <p:spPr>
          <a:xfrm>
            <a:off x="4737342" y="879509"/>
            <a:ext cx="1876992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r" defTabSz="2438338">
              <a:lnSpc>
                <a:spcPct val="90000"/>
              </a:lnSpc>
              <a:spcBef>
                <a:spcPts val="0"/>
              </a:spcBef>
              <a:tabLst/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Soho Gothic Pro Medium"/>
              </a:defRPr>
            </a:lvl1pPr>
          </a:lstStyle>
          <a:p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utoShape 2" descr="Grafico delle risposte di Moduli. Titolo della domanda: Che tipo di apprendenti ha in classe?. Numero di risposte: ."/>
          <p:cNvSpPr>
            <a:spLocks noChangeAspect="1" noChangeArrowheads="1"/>
          </p:cNvSpPr>
          <p:nvPr/>
        </p:nvSpPr>
        <p:spPr bwMode="auto">
          <a:xfrm>
            <a:off x="1492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Grafico delle risposte di Moduli. Titolo della domanda: Che tipo di apprendenti ha in classe?. Numero di risposte: ."/>
          <p:cNvSpPr>
            <a:spLocks noChangeAspect="1" noChangeArrowheads="1"/>
          </p:cNvSpPr>
          <p:nvPr/>
        </p:nvSpPr>
        <p:spPr bwMode="auto">
          <a:xfrm>
            <a:off x="30162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1985639"/>
            <a:ext cx="19482762" cy="9744722"/>
          </a:xfrm>
          <a:prstGeom prst="rect">
            <a:avLst/>
          </a:prstGeom>
        </p:spPr>
      </p:pic>
      <p:sp>
        <p:nvSpPr>
          <p:cNvPr id="4" name="Parentesi graffa chiusa 3"/>
          <p:cNvSpPr/>
          <p:nvPr/>
        </p:nvSpPr>
        <p:spPr>
          <a:xfrm rot="5400000">
            <a:off x="8859793" y="9848207"/>
            <a:ext cx="766119" cy="4151871"/>
          </a:xfrm>
          <a:prstGeom prst="rightBrace">
            <a:avLst>
              <a:gd name="adj1" fmla="val 0"/>
              <a:gd name="adj2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573153" y="12181824"/>
            <a:ext cx="6285847" cy="1836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4800" b="1" dirty="0">
                <a:solidFill>
                  <a:srgbClr val="FF0000"/>
                </a:solidFill>
              </a:rPr>
              <a:t>0,6% = 360.000</a:t>
            </a:r>
          </a:p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4800" b="1" dirty="0">
                <a:solidFill>
                  <a:srgbClr val="FF0000"/>
                </a:solidFill>
              </a:rPr>
              <a:t> 4% = </a:t>
            </a:r>
            <a:r>
              <a:rPr kumimoji="0" lang="it-IT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Soho Gothic Pro Regular"/>
              </a:rPr>
              <a:t>2.400.000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9224" y="5910505"/>
            <a:ext cx="4588117" cy="49141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it-IT" sz="2800" b="1" dirty="0"/>
              <a:t>Oltre mille DETENUTI sono analfabeti, di cui ben 350 italiani. </a:t>
            </a:r>
            <a:r>
              <a:rPr lang="it-IT" sz="3600" dirty="0"/>
              <a:t>I</a:t>
            </a:r>
            <a:r>
              <a:rPr lang="it-IT" sz="3600" b="1" dirty="0"/>
              <a:t>n carcere la percentuale raddoppia.</a:t>
            </a:r>
          </a:p>
          <a:p>
            <a:r>
              <a:rPr lang="it-IT" sz="2800" b="1" dirty="0"/>
              <a:t>6.500 detenuti, più del 10% del totale, hanno solo la licenza elementare. I laureati sono poco più dell’1% (698), mentre nella società libera sono il 18,7. </a:t>
            </a:r>
            <a:endParaRPr lang="it-IT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DAF222-06C0-4F63-8A3B-DE82C23F889A}"/>
              </a:ext>
            </a:extLst>
          </p:cNvPr>
          <p:cNvSpPr txBox="1"/>
          <p:nvPr/>
        </p:nvSpPr>
        <p:spPr>
          <a:xfrm>
            <a:off x="15627927" y="11624060"/>
            <a:ext cx="7065818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2400" b="1" i="1" u="none" strike="noStrike" cap="none" spc="0" normalizeH="0" baseline="0" dirty="0">
                <a:ln>
                  <a:noFill/>
                </a:ln>
                <a:solidFill>
                  <a:srgbClr val="272627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  <a:hlinkClick r:id="rId4"/>
              </a:rPr>
              <a:t>Fonte: ISTAT Censimento 2018-19</a:t>
            </a:r>
            <a:endParaRPr kumimoji="0" lang="it-IT" sz="2400" b="1" i="1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842C1BD-D089-4FCD-A957-EDE5BC0AD8E6}"/>
              </a:ext>
            </a:extLst>
          </p:cNvPr>
          <p:cNvSpPr txBox="1"/>
          <p:nvPr/>
        </p:nvSpPr>
        <p:spPr>
          <a:xfrm>
            <a:off x="1183650" y="11012864"/>
            <a:ext cx="3553691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b="1" i="1" dirty="0">
                <a:hlinkClick r:id="rId5"/>
              </a:rPr>
              <a:t>Fonte: ANTIGONE2019</a:t>
            </a:r>
            <a:endParaRPr kumimoji="0" lang="it-IT" sz="2400" b="1" i="1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054095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A1ACC6-D2A8-4150-9A48-8972A018C5DE}"/>
              </a:ext>
            </a:extLst>
          </p:cNvPr>
          <p:cNvSpPr txBox="1"/>
          <p:nvPr/>
        </p:nvSpPr>
        <p:spPr>
          <a:xfrm>
            <a:off x="4717473" y="190266"/>
            <a:ext cx="16874836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3 input molto potenti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C52EC7-F10D-4E40-9E0B-509CFBFEADF6}"/>
              </a:ext>
            </a:extLst>
          </p:cNvPr>
          <p:cNvSpPr txBox="1"/>
          <p:nvPr/>
        </p:nvSpPr>
        <p:spPr>
          <a:xfrm>
            <a:off x="928254" y="2773957"/>
            <a:ext cx="22527491" cy="6848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4800" b="0" i="0" u="none" strike="noStrike" cap="none" spc="0" normalizeH="0" baseline="0" dirty="0">
                <a:ln>
                  <a:noFill/>
                </a:ln>
                <a:solidFill>
                  <a:srgbClr val="272627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Se la domanda supera troppo l’offerta: le «scuole parallele» cinesi e pachistane di Prato</a:t>
            </a: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4800" dirty="0"/>
              <a:t>Il supporto alle scuole medie con alunni non nativi (CPIA Biella-Vercelli): Il CPIA come centro di servizio per le altre scuole</a:t>
            </a:r>
          </a:p>
          <a:p>
            <a:endParaRPr lang="it-IT" sz="4800" dirty="0"/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lang="it-IT" sz="4800" dirty="0"/>
              <a:t>Italiano, giovane e analfabeta: il detenuto che non ti aspetti </a:t>
            </a:r>
          </a:p>
          <a:p>
            <a:pPr marL="342900" marR="0" indent="-34290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endParaRPr lang="it-IT" sz="4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C5C552-1E92-4B2E-B3B1-B1FB9E08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673" y="9166818"/>
            <a:ext cx="8333508" cy="4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075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133113995"/>
              </p:ext>
            </p:extLst>
          </p:nvPr>
        </p:nvGraphicFramePr>
        <p:xfrm>
          <a:off x="7579396" y="1439333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emento grafico 3" descr="Badge 1 con riempimento a tinta unita">
            <a:extLst>
              <a:ext uri="{FF2B5EF4-FFF2-40B4-BE49-F238E27FC236}">
                <a16:creationId xmlns:a16="http://schemas.microsoft.com/office/drawing/2014/main" id="{5E5B7007-F40D-4678-B4EC-8EB227287F4C}"/>
              </a:ext>
            </a:extLst>
          </p:cNvPr>
          <p:cNvSpPr/>
          <p:nvPr/>
        </p:nvSpPr>
        <p:spPr>
          <a:xfrm>
            <a:off x="7100252" y="1547339"/>
            <a:ext cx="1762402" cy="1565686"/>
          </a:xfrm>
          <a:custGeom>
            <a:avLst/>
            <a:gdLst>
              <a:gd name="connsiteX0" fmla="*/ 693354 w 1386708"/>
              <a:gd name="connsiteY0" fmla="*/ 0 h 1386708"/>
              <a:gd name="connsiteX1" fmla="*/ 0 w 1386708"/>
              <a:gd name="connsiteY1" fmla="*/ 693354 h 1386708"/>
              <a:gd name="connsiteX2" fmla="*/ 693354 w 1386708"/>
              <a:gd name="connsiteY2" fmla="*/ 1386708 h 1386708"/>
              <a:gd name="connsiteX3" fmla="*/ 1386708 w 1386708"/>
              <a:gd name="connsiteY3" fmla="*/ 693354 h 1386708"/>
              <a:gd name="connsiteX4" fmla="*/ 1386708 w 1386708"/>
              <a:gd name="connsiteY4" fmla="*/ 693281 h 1386708"/>
              <a:gd name="connsiteX5" fmla="*/ 693902 w 1386708"/>
              <a:gd name="connsiteY5" fmla="*/ 0 h 1386708"/>
              <a:gd name="connsiteX6" fmla="*/ 693354 w 1386708"/>
              <a:gd name="connsiteY6" fmla="*/ 0 h 1386708"/>
              <a:gd name="connsiteX7" fmla="*/ 769410 w 1386708"/>
              <a:gd name="connsiteY7" fmla="*/ 987663 h 1386708"/>
              <a:gd name="connsiteX8" fmla="*/ 663943 w 1386708"/>
              <a:gd name="connsiteY8" fmla="*/ 987663 h 1386708"/>
              <a:gd name="connsiteX9" fmla="*/ 663943 w 1386708"/>
              <a:gd name="connsiteY9" fmla="*/ 483955 h 1386708"/>
              <a:gd name="connsiteX10" fmla="*/ 635737 w 1386708"/>
              <a:gd name="connsiteY10" fmla="*/ 501536 h 1386708"/>
              <a:gd name="connsiteX11" fmla="*/ 605140 w 1386708"/>
              <a:gd name="connsiteY11" fmla="*/ 516688 h 1386708"/>
              <a:gd name="connsiteX12" fmla="*/ 569376 w 1386708"/>
              <a:gd name="connsiteY12" fmla="*/ 529121 h 1386708"/>
              <a:gd name="connsiteX13" fmla="*/ 528153 w 1386708"/>
              <a:gd name="connsiteY13" fmla="*/ 540330 h 1386708"/>
              <a:gd name="connsiteX14" fmla="*/ 528153 w 1386708"/>
              <a:gd name="connsiteY14" fmla="*/ 456078 h 1386708"/>
              <a:gd name="connsiteX15" fmla="*/ 555720 w 1386708"/>
              <a:gd name="connsiteY15" fmla="*/ 447589 h 1386708"/>
              <a:gd name="connsiteX16" fmla="*/ 580293 w 1386708"/>
              <a:gd name="connsiteY16" fmla="*/ 439099 h 1386708"/>
              <a:gd name="connsiteX17" fmla="*/ 604537 w 1386708"/>
              <a:gd name="connsiteY17" fmla="*/ 429095 h 1386708"/>
              <a:gd name="connsiteX18" fmla="*/ 628782 w 1386708"/>
              <a:gd name="connsiteY18" fmla="*/ 419091 h 1386708"/>
              <a:gd name="connsiteX19" fmla="*/ 652095 w 1386708"/>
              <a:gd name="connsiteY19" fmla="*/ 406968 h 1386708"/>
              <a:gd name="connsiteX20" fmla="*/ 675463 w 1386708"/>
              <a:gd name="connsiteY20" fmla="*/ 394189 h 1386708"/>
              <a:gd name="connsiteX21" fmla="*/ 700602 w 1386708"/>
              <a:gd name="connsiteY21" fmla="*/ 379584 h 1386708"/>
              <a:gd name="connsiteX22" fmla="*/ 725777 w 1386708"/>
              <a:gd name="connsiteY22" fmla="*/ 364979 h 1386708"/>
              <a:gd name="connsiteX23" fmla="*/ 769410 w 1386708"/>
              <a:gd name="connsiteY23" fmla="*/ 364979 h 138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6708" h="1386708">
                <a:moveTo>
                  <a:pt x="693354" y="0"/>
                </a:moveTo>
                <a:cubicBezTo>
                  <a:pt x="310426" y="0"/>
                  <a:pt x="0" y="310426"/>
                  <a:pt x="0" y="693354"/>
                </a:cubicBezTo>
                <a:cubicBezTo>
                  <a:pt x="0" y="1076283"/>
                  <a:pt x="310426" y="1386708"/>
                  <a:pt x="693354" y="1386708"/>
                </a:cubicBezTo>
                <a:cubicBezTo>
                  <a:pt x="1076283" y="1386708"/>
                  <a:pt x="1386708" y="1076283"/>
                  <a:pt x="1386708" y="693354"/>
                </a:cubicBezTo>
                <a:cubicBezTo>
                  <a:pt x="1386708" y="693331"/>
                  <a:pt x="1386708" y="693305"/>
                  <a:pt x="1386708" y="693281"/>
                </a:cubicBezTo>
                <a:cubicBezTo>
                  <a:pt x="1386840" y="310524"/>
                  <a:pt x="1076659" y="132"/>
                  <a:pt x="693902" y="0"/>
                </a:cubicBezTo>
                <a:cubicBezTo>
                  <a:pt x="693719" y="0"/>
                  <a:pt x="693537" y="0"/>
                  <a:pt x="693354" y="0"/>
                </a:cubicBezTo>
                <a:close/>
                <a:moveTo>
                  <a:pt x="769410" y="987663"/>
                </a:moveTo>
                <a:lnTo>
                  <a:pt x="663943" y="987663"/>
                </a:lnTo>
                <a:lnTo>
                  <a:pt x="663943" y="483955"/>
                </a:lnTo>
                <a:cubicBezTo>
                  <a:pt x="655034" y="490040"/>
                  <a:pt x="645632" y="495900"/>
                  <a:pt x="635737" y="501536"/>
                </a:cubicBezTo>
                <a:cubicBezTo>
                  <a:pt x="625848" y="507190"/>
                  <a:pt x="615630" y="512249"/>
                  <a:pt x="605140" y="516688"/>
                </a:cubicBezTo>
                <a:cubicBezTo>
                  <a:pt x="593797" y="521143"/>
                  <a:pt x="581876" y="525287"/>
                  <a:pt x="569376" y="529121"/>
                </a:cubicBezTo>
                <a:cubicBezTo>
                  <a:pt x="556876" y="532955"/>
                  <a:pt x="543136" y="536692"/>
                  <a:pt x="528153" y="540330"/>
                </a:cubicBezTo>
                <a:lnTo>
                  <a:pt x="528153" y="456078"/>
                </a:lnTo>
                <a:cubicBezTo>
                  <a:pt x="538255" y="453243"/>
                  <a:pt x="547445" y="450413"/>
                  <a:pt x="555720" y="447589"/>
                </a:cubicBezTo>
                <a:cubicBezTo>
                  <a:pt x="563996" y="444764"/>
                  <a:pt x="572187" y="441935"/>
                  <a:pt x="580293" y="439099"/>
                </a:cubicBezTo>
                <a:cubicBezTo>
                  <a:pt x="588344" y="435868"/>
                  <a:pt x="596450" y="432545"/>
                  <a:pt x="604537" y="429095"/>
                </a:cubicBezTo>
                <a:cubicBezTo>
                  <a:pt x="612625" y="425645"/>
                  <a:pt x="620694" y="422340"/>
                  <a:pt x="628782" y="419091"/>
                </a:cubicBezTo>
                <a:cubicBezTo>
                  <a:pt x="636449" y="415050"/>
                  <a:pt x="644221" y="411009"/>
                  <a:pt x="652095" y="406968"/>
                </a:cubicBezTo>
                <a:cubicBezTo>
                  <a:pt x="659969" y="402928"/>
                  <a:pt x="667759" y="398667"/>
                  <a:pt x="675463" y="394189"/>
                </a:cubicBezTo>
                <a:cubicBezTo>
                  <a:pt x="683983" y="389758"/>
                  <a:pt x="692363" y="384891"/>
                  <a:pt x="700602" y="379584"/>
                </a:cubicBezTo>
                <a:cubicBezTo>
                  <a:pt x="708841" y="374277"/>
                  <a:pt x="717233" y="369410"/>
                  <a:pt x="725777" y="364979"/>
                </a:cubicBezTo>
                <a:lnTo>
                  <a:pt x="769410" y="364979"/>
                </a:lnTo>
                <a:close/>
              </a:path>
            </a:pathLst>
          </a:custGeom>
          <a:solidFill>
            <a:srgbClr val="0070C0"/>
          </a:solidFill>
          <a:ln w="18256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F92D9B2-126F-41E0-A1F8-BEA79C88FF5D}"/>
              </a:ext>
            </a:extLst>
          </p:cNvPr>
          <p:cNvCxnSpPr>
            <a:cxnSpLocks/>
          </p:cNvCxnSpPr>
          <p:nvPr/>
        </p:nvCxnSpPr>
        <p:spPr>
          <a:xfrm>
            <a:off x="1205342" y="6803261"/>
            <a:ext cx="22631400" cy="20320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Elemento grafico 9" descr="Badge con riempimento a tinta unita">
            <a:extLst>
              <a:ext uri="{FF2B5EF4-FFF2-40B4-BE49-F238E27FC236}">
                <a16:creationId xmlns:a16="http://schemas.microsoft.com/office/drawing/2014/main" id="{58157803-8613-4BF4-9E7A-467DE149922C}"/>
              </a:ext>
            </a:extLst>
          </p:cNvPr>
          <p:cNvSpPr/>
          <p:nvPr/>
        </p:nvSpPr>
        <p:spPr>
          <a:xfrm>
            <a:off x="8287384" y="3470750"/>
            <a:ext cx="1565686" cy="1565686"/>
          </a:xfrm>
          <a:custGeom>
            <a:avLst/>
            <a:gdLst>
              <a:gd name="connsiteX0" fmla="*/ 782843 w 1565686"/>
              <a:gd name="connsiteY0" fmla="*/ 0 h 1565686"/>
              <a:gd name="connsiteX1" fmla="*/ 0 w 1565686"/>
              <a:gd name="connsiteY1" fmla="*/ 782843 h 1565686"/>
              <a:gd name="connsiteX2" fmla="*/ 782843 w 1565686"/>
              <a:gd name="connsiteY2" fmla="*/ 1565687 h 1565686"/>
              <a:gd name="connsiteX3" fmla="*/ 1565687 w 1565686"/>
              <a:gd name="connsiteY3" fmla="*/ 782843 h 1565686"/>
              <a:gd name="connsiteX4" fmla="*/ 1565687 w 1565686"/>
              <a:gd name="connsiteY4" fmla="*/ 782782 h 1565686"/>
              <a:gd name="connsiteX5" fmla="*/ 783441 w 1565686"/>
              <a:gd name="connsiteY5" fmla="*/ 0 h 1565686"/>
              <a:gd name="connsiteX6" fmla="*/ 782843 w 1565686"/>
              <a:gd name="connsiteY6" fmla="*/ 0 h 1565686"/>
              <a:gd name="connsiteX7" fmla="*/ 1006654 w 1565686"/>
              <a:gd name="connsiteY7" fmla="*/ 1133875 h 1565686"/>
              <a:gd name="connsiteX8" fmla="*/ 559053 w 1565686"/>
              <a:gd name="connsiteY8" fmla="*/ 1133875 h 1565686"/>
              <a:gd name="connsiteX9" fmla="*/ 559053 w 1565686"/>
              <a:gd name="connsiteY9" fmla="*/ 1068183 h 1565686"/>
              <a:gd name="connsiteX10" fmla="*/ 574100 w 1565686"/>
              <a:gd name="connsiteY10" fmla="*/ 987794 h 1565686"/>
              <a:gd name="connsiteX11" fmla="*/ 615490 w 1565686"/>
              <a:gd name="connsiteY11" fmla="*/ 921834 h 1565686"/>
              <a:gd name="connsiteX12" fmla="*/ 676771 w 1565686"/>
              <a:gd name="connsiteY12" fmla="*/ 865726 h 1565686"/>
              <a:gd name="connsiteX13" fmla="*/ 752048 w 1565686"/>
              <a:gd name="connsiteY13" fmla="*/ 815081 h 1565686"/>
              <a:gd name="connsiteX14" fmla="*/ 815947 w 1565686"/>
              <a:gd name="connsiteY14" fmla="*/ 769218 h 1565686"/>
              <a:gd name="connsiteX15" fmla="*/ 855709 w 1565686"/>
              <a:gd name="connsiteY15" fmla="*/ 725561 h 1565686"/>
              <a:gd name="connsiteX16" fmla="*/ 875930 w 1565686"/>
              <a:gd name="connsiteY16" fmla="*/ 681409 h 1565686"/>
              <a:gd name="connsiteX17" fmla="*/ 881392 w 1565686"/>
              <a:gd name="connsiteY17" fmla="*/ 632125 h 1565686"/>
              <a:gd name="connsiteX18" fmla="*/ 874549 w 1565686"/>
              <a:gd name="connsiteY18" fmla="*/ 589704 h 1565686"/>
              <a:gd name="connsiteX19" fmla="*/ 854348 w 1565686"/>
              <a:gd name="connsiteY19" fmla="*/ 553776 h 1565686"/>
              <a:gd name="connsiteX20" fmla="*/ 820131 w 1565686"/>
              <a:gd name="connsiteY20" fmla="*/ 529041 h 1565686"/>
              <a:gd name="connsiteX21" fmla="*/ 771898 w 1565686"/>
              <a:gd name="connsiteY21" fmla="*/ 519807 h 1565686"/>
              <a:gd name="connsiteX22" fmla="*/ 678812 w 1565686"/>
              <a:gd name="connsiteY22" fmla="*/ 541718 h 1565686"/>
              <a:gd name="connsiteX23" fmla="*/ 596011 w 1565686"/>
              <a:gd name="connsiteY23" fmla="*/ 600567 h 1565686"/>
              <a:gd name="connsiteX24" fmla="*/ 596011 w 1565686"/>
              <a:gd name="connsiteY24" fmla="*/ 493794 h 1565686"/>
              <a:gd name="connsiteX25" fmla="*/ 679142 w 1565686"/>
              <a:gd name="connsiteY25" fmla="*/ 445890 h 1565686"/>
              <a:gd name="connsiteX26" fmla="*/ 782204 w 1565686"/>
              <a:gd name="connsiteY26" fmla="*/ 431462 h 1565686"/>
              <a:gd name="connsiteX27" fmla="*/ 864325 w 1565686"/>
              <a:gd name="connsiteY27" fmla="*/ 443829 h 1565686"/>
              <a:gd name="connsiteX28" fmla="*/ 931398 w 1565686"/>
              <a:gd name="connsiteY28" fmla="*/ 479757 h 1565686"/>
              <a:gd name="connsiteX29" fmla="*/ 976581 w 1565686"/>
              <a:gd name="connsiteY29" fmla="*/ 538605 h 1565686"/>
              <a:gd name="connsiteX30" fmla="*/ 993071 w 1565686"/>
              <a:gd name="connsiteY30" fmla="*/ 618994 h 1565686"/>
              <a:gd name="connsiteX31" fmla="*/ 984475 w 1565686"/>
              <a:gd name="connsiteY31" fmla="*/ 692890 h 1565686"/>
              <a:gd name="connsiteX32" fmla="*/ 956277 w 1565686"/>
              <a:gd name="connsiteY32" fmla="*/ 756769 h 1565686"/>
              <a:gd name="connsiteX33" fmla="*/ 905323 w 1565686"/>
              <a:gd name="connsiteY33" fmla="*/ 814958 h 1565686"/>
              <a:gd name="connsiteX34" fmla="*/ 828665 w 1565686"/>
              <a:gd name="connsiteY34" fmla="*/ 871745 h 1565686"/>
              <a:gd name="connsiteX35" fmla="*/ 762952 w 1565686"/>
              <a:gd name="connsiteY35" fmla="*/ 914867 h 1565686"/>
              <a:gd name="connsiteX36" fmla="*/ 713997 w 1565686"/>
              <a:gd name="connsiteY36" fmla="*/ 954216 h 1565686"/>
              <a:gd name="connsiteX37" fmla="*/ 683573 w 1565686"/>
              <a:gd name="connsiteY37" fmla="*/ 994596 h 1565686"/>
              <a:gd name="connsiteX38" fmla="*/ 673267 w 1565686"/>
              <a:gd name="connsiteY38" fmla="*/ 1040809 h 1565686"/>
              <a:gd name="connsiteX39" fmla="*/ 1006572 w 1565686"/>
              <a:gd name="connsiteY39" fmla="*/ 1040809 h 156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65686" h="1565686">
                <a:moveTo>
                  <a:pt x="782843" y="0"/>
                </a:moveTo>
                <a:cubicBezTo>
                  <a:pt x="350491" y="0"/>
                  <a:pt x="0" y="350491"/>
                  <a:pt x="0" y="782843"/>
                </a:cubicBezTo>
                <a:cubicBezTo>
                  <a:pt x="0" y="1215195"/>
                  <a:pt x="350491" y="1565687"/>
                  <a:pt x="782843" y="1565687"/>
                </a:cubicBezTo>
                <a:cubicBezTo>
                  <a:pt x="1215195" y="1565687"/>
                  <a:pt x="1565687" y="1215195"/>
                  <a:pt x="1565687" y="782843"/>
                </a:cubicBezTo>
                <a:cubicBezTo>
                  <a:pt x="1565687" y="782823"/>
                  <a:pt x="1565687" y="782802"/>
                  <a:pt x="1565687" y="782782"/>
                </a:cubicBezTo>
                <a:cubicBezTo>
                  <a:pt x="1565835" y="350611"/>
                  <a:pt x="1215612" y="148"/>
                  <a:pt x="783441" y="0"/>
                </a:cubicBezTo>
                <a:cubicBezTo>
                  <a:pt x="783241" y="0"/>
                  <a:pt x="783043" y="0"/>
                  <a:pt x="782843" y="0"/>
                </a:cubicBezTo>
                <a:close/>
                <a:moveTo>
                  <a:pt x="1006654" y="1133875"/>
                </a:moveTo>
                <a:lnTo>
                  <a:pt x="559053" y="1133875"/>
                </a:lnTo>
                <a:lnTo>
                  <a:pt x="559053" y="1068183"/>
                </a:lnTo>
                <a:cubicBezTo>
                  <a:pt x="558645" y="1040650"/>
                  <a:pt x="563761" y="1013314"/>
                  <a:pt x="574100" y="987794"/>
                </a:cubicBezTo>
                <a:cubicBezTo>
                  <a:pt x="584233" y="963710"/>
                  <a:pt x="598211" y="941432"/>
                  <a:pt x="615490" y="921834"/>
                </a:cubicBezTo>
                <a:cubicBezTo>
                  <a:pt x="633879" y="901021"/>
                  <a:pt x="654421" y="882214"/>
                  <a:pt x="676771" y="865726"/>
                </a:cubicBezTo>
                <a:cubicBezTo>
                  <a:pt x="700049" y="848397"/>
                  <a:pt x="725143" y="831516"/>
                  <a:pt x="752048" y="815081"/>
                </a:cubicBezTo>
                <a:cubicBezTo>
                  <a:pt x="774580" y="801588"/>
                  <a:pt x="795953" y="786249"/>
                  <a:pt x="815947" y="769218"/>
                </a:cubicBezTo>
                <a:cubicBezTo>
                  <a:pt x="830980" y="756391"/>
                  <a:pt x="844339" y="741723"/>
                  <a:pt x="855709" y="725561"/>
                </a:cubicBezTo>
                <a:cubicBezTo>
                  <a:pt x="865067" y="712190"/>
                  <a:pt x="871918" y="697229"/>
                  <a:pt x="875930" y="681409"/>
                </a:cubicBezTo>
                <a:cubicBezTo>
                  <a:pt x="879689" y="665255"/>
                  <a:pt x="881524" y="648711"/>
                  <a:pt x="881392" y="632125"/>
                </a:cubicBezTo>
                <a:cubicBezTo>
                  <a:pt x="881417" y="617708"/>
                  <a:pt x="879106" y="603382"/>
                  <a:pt x="874549" y="589704"/>
                </a:cubicBezTo>
                <a:cubicBezTo>
                  <a:pt x="870257" y="576510"/>
                  <a:pt x="863391" y="564299"/>
                  <a:pt x="854348" y="553776"/>
                </a:cubicBezTo>
                <a:cubicBezTo>
                  <a:pt x="844926" y="543087"/>
                  <a:pt x="833237" y="534636"/>
                  <a:pt x="820131" y="529041"/>
                </a:cubicBezTo>
                <a:cubicBezTo>
                  <a:pt x="804878" y="522620"/>
                  <a:pt x="788446" y="519473"/>
                  <a:pt x="771898" y="519807"/>
                </a:cubicBezTo>
                <a:cubicBezTo>
                  <a:pt x="739578" y="519685"/>
                  <a:pt x="707684" y="527192"/>
                  <a:pt x="678812" y="541718"/>
                </a:cubicBezTo>
                <a:cubicBezTo>
                  <a:pt x="648450" y="557126"/>
                  <a:pt x="620544" y="576957"/>
                  <a:pt x="596011" y="600567"/>
                </a:cubicBezTo>
                <a:lnTo>
                  <a:pt x="596011" y="493794"/>
                </a:lnTo>
                <a:cubicBezTo>
                  <a:pt x="619718" y="471712"/>
                  <a:pt x="648149" y="455327"/>
                  <a:pt x="679142" y="445890"/>
                </a:cubicBezTo>
                <a:cubicBezTo>
                  <a:pt x="712586" y="435974"/>
                  <a:pt x="747324" y="431109"/>
                  <a:pt x="782204" y="431462"/>
                </a:cubicBezTo>
                <a:cubicBezTo>
                  <a:pt x="810056" y="431268"/>
                  <a:pt x="837765" y="435442"/>
                  <a:pt x="864325" y="443829"/>
                </a:cubicBezTo>
                <a:cubicBezTo>
                  <a:pt x="888763" y="451433"/>
                  <a:pt x="911527" y="463627"/>
                  <a:pt x="931398" y="479757"/>
                </a:cubicBezTo>
                <a:cubicBezTo>
                  <a:pt x="950718" y="495700"/>
                  <a:pt x="966167" y="515822"/>
                  <a:pt x="976581" y="538605"/>
                </a:cubicBezTo>
                <a:cubicBezTo>
                  <a:pt x="987917" y="563864"/>
                  <a:pt x="993547" y="591312"/>
                  <a:pt x="993071" y="618994"/>
                </a:cubicBezTo>
                <a:cubicBezTo>
                  <a:pt x="993312" y="643890"/>
                  <a:pt x="990424" y="668716"/>
                  <a:pt x="984475" y="692890"/>
                </a:cubicBezTo>
                <a:cubicBezTo>
                  <a:pt x="978646" y="715587"/>
                  <a:pt x="969121" y="737168"/>
                  <a:pt x="956277" y="756769"/>
                </a:cubicBezTo>
                <a:cubicBezTo>
                  <a:pt x="941962" y="778348"/>
                  <a:pt x="924825" y="797917"/>
                  <a:pt x="905323" y="814958"/>
                </a:cubicBezTo>
                <a:cubicBezTo>
                  <a:pt x="881318" y="835892"/>
                  <a:pt x="855684" y="854880"/>
                  <a:pt x="828665" y="871745"/>
                </a:cubicBezTo>
                <a:cubicBezTo>
                  <a:pt x="804012" y="887273"/>
                  <a:pt x="782107" y="901648"/>
                  <a:pt x="762952" y="914867"/>
                </a:cubicBezTo>
                <a:cubicBezTo>
                  <a:pt x="745601" y="926645"/>
                  <a:pt x="729230" y="939804"/>
                  <a:pt x="713997" y="954216"/>
                </a:cubicBezTo>
                <a:cubicBezTo>
                  <a:pt x="701609" y="965827"/>
                  <a:pt x="691318" y="979487"/>
                  <a:pt x="683573" y="994596"/>
                </a:cubicBezTo>
                <a:cubicBezTo>
                  <a:pt x="676608" y="1008996"/>
                  <a:pt x="673082" y="1024814"/>
                  <a:pt x="673267" y="1040809"/>
                </a:cubicBezTo>
                <a:lnTo>
                  <a:pt x="1006572" y="1040809"/>
                </a:lnTo>
                <a:close/>
              </a:path>
            </a:pathLst>
          </a:custGeom>
          <a:solidFill>
            <a:srgbClr val="0070C0"/>
          </a:solidFill>
          <a:ln w="20538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" name="Elemento grafico 12" descr="Badge 3 con riempimento a tinta unita">
            <a:extLst>
              <a:ext uri="{FF2B5EF4-FFF2-40B4-BE49-F238E27FC236}">
                <a16:creationId xmlns:a16="http://schemas.microsoft.com/office/drawing/2014/main" id="{56D85E24-EE5D-4A5B-903F-363617329E4D}"/>
              </a:ext>
            </a:extLst>
          </p:cNvPr>
          <p:cNvSpPr/>
          <p:nvPr/>
        </p:nvSpPr>
        <p:spPr>
          <a:xfrm>
            <a:off x="8777130" y="5245449"/>
            <a:ext cx="1604932" cy="1604932"/>
          </a:xfrm>
          <a:custGeom>
            <a:avLst/>
            <a:gdLst>
              <a:gd name="connsiteX0" fmla="*/ 802488 w 1604932"/>
              <a:gd name="connsiteY0" fmla="*/ 0 h 1604932"/>
              <a:gd name="connsiteX1" fmla="*/ 0 w 1604932"/>
              <a:gd name="connsiteY1" fmla="*/ 802445 h 1604932"/>
              <a:gd name="connsiteX2" fmla="*/ 802445 w 1604932"/>
              <a:gd name="connsiteY2" fmla="*/ 1604933 h 1604932"/>
              <a:gd name="connsiteX3" fmla="*/ 1604933 w 1604932"/>
              <a:gd name="connsiteY3" fmla="*/ 802488 h 1604932"/>
              <a:gd name="connsiteX4" fmla="*/ 1604933 w 1604932"/>
              <a:gd name="connsiteY4" fmla="*/ 802403 h 1604932"/>
              <a:gd name="connsiteX5" fmla="*/ 803121 w 1604932"/>
              <a:gd name="connsiteY5" fmla="*/ 0 h 1604932"/>
              <a:gd name="connsiteX6" fmla="*/ 802488 w 1604932"/>
              <a:gd name="connsiteY6" fmla="*/ 0 h 1604932"/>
              <a:gd name="connsiteX7" fmla="*/ 1014788 w 1604932"/>
              <a:gd name="connsiteY7" fmla="*/ 1046545 h 1604932"/>
              <a:gd name="connsiteX8" fmla="*/ 954783 w 1604932"/>
              <a:gd name="connsiteY8" fmla="*/ 1112487 h 1604932"/>
              <a:gd name="connsiteX9" fmla="*/ 866761 w 1604932"/>
              <a:gd name="connsiteY9" fmla="*/ 1152822 h 1604932"/>
              <a:gd name="connsiteX10" fmla="*/ 761118 w 1604932"/>
              <a:gd name="connsiteY10" fmla="*/ 1166513 h 1604932"/>
              <a:gd name="connsiteX11" fmla="*/ 653784 w 1604932"/>
              <a:gd name="connsiteY11" fmla="*/ 1157027 h 1604932"/>
              <a:gd name="connsiteX12" fmla="*/ 568910 w 1604932"/>
              <a:gd name="connsiteY12" fmla="*/ 1128630 h 1604932"/>
              <a:gd name="connsiteX13" fmla="*/ 568910 w 1604932"/>
              <a:gd name="connsiteY13" fmla="*/ 1020514 h 1604932"/>
              <a:gd name="connsiteX14" fmla="*/ 661876 w 1604932"/>
              <a:gd name="connsiteY14" fmla="*/ 1063321 h 1604932"/>
              <a:gd name="connsiteX15" fmla="*/ 764625 w 1604932"/>
              <a:gd name="connsiteY15" fmla="*/ 1077350 h 1604932"/>
              <a:gd name="connsiteX16" fmla="*/ 814446 w 1604932"/>
              <a:gd name="connsiteY16" fmla="*/ 1072427 h 1604932"/>
              <a:gd name="connsiteX17" fmla="*/ 863930 w 1604932"/>
              <a:gd name="connsiteY17" fmla="*/ 1054553 h 1604932"/>
              <a:gd name="connsiteX18" fmla="*/ 901813 w 1604932"/>
              <a:gd name="connsiteY18" fmla="*/ 1019120 h 1604932"/>
              <a:gd name="connsiteX19" fmla="*/ 916857 w 1604932"/>
              <a:gd name="connsiteY19" fmla="*/ 962305 h 1604932"/>
              <a:gd name="connsiteX20" fmla="*/ 902511 w 1604932"/>
              <a:gd name="connsiteY20" fmla="*/ 903715 h 1604932"/>
              <a:gd name="connsiteX21" fmla="*/ 862514 w 1604932"/>
              <a:gd name="connsiteY21" fmla="*/ 864437 h 1604932"/>
              <a:gd name="connsiteX22" fmla="*/ 802192 w 1604932"/>
              <a:gd name="connsiteY22" fmla="*/ 842336 h 1604932"/>
              <a:gd name="connsiteX23" fmla="*/ 726741 w 1604932"/>
              <a:gd name="connsiteY23" fmla="*/ 835322 h 1604932"/>
              <a:gd name="connsiteX24" fmla="*/ 661538 w 1604932"/>
              <a:gd name="connsiteY24" fmla="*/ 835322 h 1604932"/>
              <a:gd name="connsiteX25" fmla="*/ 661538 w 1604932"/>
              <a:gd name="connsiteY25" fmla="*/ 745525 h 1604932"/>
              <a:gd name="connsiteX26" fmla="*/ 723276 w 1604932"/>
              <a:gd name="connsiteY26" fmla="*/ 745525 h 1604932"/>
              <a:gd name="connsiteX27" fmla="*/ 790296 w 1604932"/>
              <a:gd name="connsiteY27" fmla="*/ 739186 h 1604932"/>
              <a:gd name="connsiteX28" fmla="*/ 842907 w 1604932"/>
              <a:gd name="connsiteY28" fmla="*/ 718501 h 1604932"/>
              <a:gd name="connsiteX29" fmla="*/ 877283 w 1604932"/>
              <a:gd name="connsiteY29" fmla="*/ 681653 h 1604932"/>
              <a:gd name="connsiteX30" fmla="*/ 889559 w 1604932"/>
              <a:gd name="connsiteY30" fmla="*/ 626951 h 1604932"/>
              <a:gd name="connsiteX31" fmla="*/ 878001 w 1604932"/>
              <a:gd name="connsiteY31" fmla="*/ 577489 h 1604932"/>
              <a:gd name="connsiteX32" fmla="*/ 848421 w 1604932"/>
              <a:gd name="connsiteY32" fmla="*/ 547317 h 1604932"/>
              <a:gd name="connsiteX33" fmla="*/ 809460 w 1604932"/>
              <a:gd name="connsiteY33" fmla="*/ 532231 h 1604932"/>
              <a:gd name="connsiteX34" fmla="*/ 768787 w 1604932"/>
              <a:gd name="connsiteY34" fmla="*/ 528005 h 1604932"/>
              <a:gd name="connsiteX35" fmla="*/ 681779 w 1604932"/>
              <a:gd name="connsiteY35" fmla="*/ 540682 h 1604932"/>
              <a:gd name="connsiteX36" fmla="*/ 598997 w 1604932"/>
              <a:gd name="connsiteY36" fmla="*/ 578545 h 1604932"/>
              <a:gd name="connsiteX37" fmla="*/ 598997 w 1604932"/>
              <a:gd name="connsiteY37" fmla="*/ 479008 h 1604932"/>
              <a:gd name="connsiteX38" fmla="*/ 682350 w 1604932"/>
              <a:gd name="connsiteY38" fmla="*/ 448477 h 1604932"/>
              <a:gd name="connsiteX39" fmla="*/ 778781 w 1604932"/>
              <a:gd name="connsiteY39" fmla="*/ 438314 h 1604932"/>
              <a:gd name="connsiteX40" fmla="*/ 864754 w 1604932"/>
              <a:gd name="connsiteY40" fmla="*/ 448477 h 1604932"/>
              <a:gd name="connsiteX41" fmla="*/ 938704 w 1604932"/>
              <a:gd name="connsiteY41" fmla="*/ 479705 h 1604932"/>
              <a:gd name="connsiteX42" fmla="*/ 990279 w 1604932"/>
              <a:gd name="connsiteY42" fmla="*/ 533013 h 1604932"/>
              <a:gd name="connsiteX43" fmla="*/ 1009548 w 1604932"/>
              <a:gd name="connsiteY43" fmla="*/ 609477 h 1604932"/>
              <a:gd name="connsiteX44" fmla="*/ 969235 w 1604932"/>
              <a:gd name="connsiteY44" fmla="*/ 724544 h 1604932"/>
              <a:gd name="connsiteX45" fmla="*/ 858732 w 1604932"/>
              <a:gd name="connsiteY45" fmla="*/ 785564 h 1604932"/>
              <a:gd name="connsiteX46" fmla="*/ 925372 w 1604932"/>
              <a:gd name="connsiteY46" fmla="*/ 802467 h 1604932"/>
              <a:gd name="connsiteX47" fmla="*/ 982567 w 1604932"/>
              <a:gd name="connsiteY47" fmla="*/ 837899 h 1604932"/>
              <a:gd name="connsiteX48" fmla="*/ 1022183 w 1604932"/>
              <a:gd name="connsiteY48" fmla="*/ 889812 h 1604932"/>
              <a:gd name="connsiteX49" fmla="*/ 1036973 w 1604932"/>
              <a:gd name="connsiteY49" fmla="*/ 955417 h 1604932"/>
              <a:gd name="connsiteX50" fmla="*/ 1014788 w 1604932"/>
              <a:gd name="connsiteY50" fmla="*/ 1046545 h 160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04932" h="1604932">
                <a:moveTo>
                  <a:pt x="802488" y="0"/>
                </a:moveTo>
                <a:cubicBezTo>
                  <a:pt x="359297" y="-11"/>
                  <a:pt x="13" y="359255"/>
                  <a:pt x="0" y="802445"/>
                </a:cubicBezTo>
                <a:cubicBezTo>
                  <a:pt x="-13" y="1245636"/>
                  <a:pt x="359255" y="1604920"/>
                  <a:pt x="802445" y="1604933"/>
                </a:cubicBezTo>
                <a:cubicBezTo>
                  <a:pt x="1245636" y="1604944"/>
                  <a:pt x="1604920" y="1245678"/>
                  <a:pt x="1604933" y="802488"/>
                </a:cubicBezTo>
                <a:cubicBezTo>
                  <a:pt x="1604933" y="802460"/>
                  <a:pt x="1604933" y="802431"/>
                  <a:pt x="1604933" y="802403"/>
                </a:cubicBezTo>
                <a:cubicBezTo>
                  <a:pt x="1605096" y="359411"/>
                  <a:pt x="1246113" y="163"/>
                  <a:pt x="803121" y="0"/>
                </a:cubicBezTo>
                <a:cubicBezTo>
                  <a:pt x="802910" y="0"/>
                  <a:pt x="802699" y="0"/>
                  <a:pt x="802488" y="0"/>
                </a:cubicBezTo>
                <a:close/>
                <a:moveTo>
                  <a:pt x="1014788" y="1046545"/>
                </a:moveTo>
                <a:cubicBezTo>
                  <a:pt x="1000026" y="1072776"/>
                  <a:pt x="979510" y="1095322"/>
                  <a:pt x="954783" y="1112487"/>
                </a:cubicBezTo>
                <a:cubicBezTo>
                  <a:pt x="928019" y="1130962"/>
                  <a:pt x="898228" y="1144611"/>
                  <a:pt x="866761" y="1152822"/>
                </a:cubicBezTo>
                <a:cubicBezTo>
                  <a:pt x="832315" y="1162080"/>
                  <a:pt x="796785" y="1166684"/>
                  <a:pt x="761118" y="1166513"/>
                </a:cubicBezTo>
                <a:cubicBezTo>
                  <a:pt x="725125" y="1166638"/>
                  <a:pt x="689198" y="1163462"/>
                  <a:pt x="653784" y="1157027"/>
                </a:cubicBezTo>
                <a:cubicBezTo>
                  <a:pt x="624134" y="1152249"/>
                  <a:pt x="595465" y="1142657"/>
                  <a:pt x="568910" y="1128630"/>
                </a:cubicBezTo>
                <a:lnTo>
                  <a:pt x="568910" y="1020514"/>
                </a:lnTo>
                <a:cubicBezTo>
                  <a:pt x="597106" y="1040198"/>
                  <a:pt x="628588" y="1054694"/>
                  <a:pt x="661876" y="1063321"/>
                </a:cubicBezTo>
                <a:cubicBezTo>
                  <a:pt x="695361" y="1072493"/>
                  <a:pt x="729908" y="1077211"/>
                  <a:pt x="764625" y="1077350"/>
                </a:cubicBezTo>
                <a:cubicBezTo>
                  <a:pt x="781348" y="1077232"/>
                  <a:pt x="798025" y="1075584"/>
                  <a:pt x="814446" y="1072427"/>
                </a:cubicBezTo>
                <a:cubicBezTo>
                  <a:pt x="831831" y="1069302"/>
                  <a:pt x="848563" y="1063260"/>
                  <a:pt x="863930" y="1054553"/>
                </a:cubicBezTo>
                <a:cubicBezTo>
                  <a:pt x="879153" y="1045864"/>
                  <a:pt x="892128" y="1033730"/>
                  <a:pt x="901813" y="1019120"/>
                </a:cubicBezTo>
                <a:cubicBezTo>
                  <a:pt x="912403" y="1002115"/>
                  <a:pt x="917643" y="982322"/>
                  <a:pt x="916857" y="962305"/>
                </a:cubicBezTo>
                <a:cubicBezTo>
                  <a:pt x="917476" y="941835"/>
                  <a:pt x="912517" y="921584"/>
                  <a:pt x="902511" y="903715"/>
                </a:cubicBezTo>
                <a:cubicBezTo>
                  <a:pt x="892743" y="887427"/>
                  <a:pt x="878975" y="873907"/>
                  <a:pt x="862514" y="864437"/>
                </a:cubicBezTo>
                <a:cubicBezTo>
                  <a:pt x="843775" y="853769"/>
                  <a:pt x="823388" y="846300"/>
                  <a:pt x="802192" y="842336"/>
                </a:cubicBezTo>
                <a:cubicBezTo>
                  <a:pt x="777336" y="837502"/>
                  <a:pt x="752062" y="835153"/>
                  <a:pt x="726741" y="835322"/>
                </a:cubicBezTo>
                <a:lnTo>
                  <a:pt x="661538" y="835322"/>
                </a:lnTo>
                <a:lnTo>
                  <a:pt x="661538" y="745525"/>
                </a:lnTo>
                <a:lnTo>
                  <a:pt x="723276" y="745525"/>
                </a:lnTo>
                <a:cubicBezTo>
                  <a:pt x="745774" y="745690"/>
                  <a:pt x="768230" y="743566"/>
                  <a:pt x="790296" y="739186"/>
                </a:cubicBezTo>
                <a:cubicBezTo>
                  <a:pt x="808974" y="735649"/>
                  <a:pt x="826821" y="728632"/>
                  <a:pt x="842907" y="718501"/>
                </a:cubicBezTo>
                <a:cubicBezTo>
                  <a:pt x="857278" y="709300"/>
                  <a:pt x="869102" y="696629"/>
                  <a:pt x="877283" y="681653"/>
                </a:cubicBezTo>
                <a:cubicBezTo>
                  <a:pt x="885918" y="664744"/>
                  <a:pt x="890142" y="645929"/>
                  <a:pt x="889559" y="626951"/>
                </a:cubicBezTo>
                <a:cubicBezTo>
                  <a:pt x="890262" y="609720"/>
                  <a:pt x="886269" y="592623"/>
                  <a:pt x="878001" y="577489"/>
                </a:cubicBezTo>
                <a:cubicBezTo>
                  <a:pt x="870777" y="565147"/>
                  <a:pt x="860617" y="554784"/>
                  <a:pt x="848421" y="547317"/>
                </a:cubicBezTo>
                <a:cubicBezTo>
                  <a:pt x="836420" y="540042"/>
                  <a:pt x="823232" y="534936"/>
                  <a:pt x="809460" y="532231"/>
                </a:cubicBezTo>
                <a:cubicBezTo>
                  <a:pt x="796075" y="529484"/>
                  <a:pt x="782451" y="528069"/>
                  <a:pt x="768787" y="528005"/>
                </a:cubicBezTo>
                <a:cubicBezTo>
                  <a:pt x="739345" y="528278"/>
                  <a:pt x="710075" y="532544"/>
                  <a:pt x="681779" y="540682"/>
                </a:cubicBezTo>
                <a:cubicBezTo>
                  <a:pt x="652297" y="548682"/>
                  <a:pt x="624331" y="561473"/>
                  <a:pt x="598997" y="578545"/>
                </a:cubicBezTo>
                <a:lnTo>
                  <a:pt x="598997" y="479008"/>
                </a:lnTo>
                <a:cubicBezTo>
                  <a:pt x="625265" y="465088"/>
                  <a:pt x="653307" y="454818"/>
                  <a:pt x="682350" y="448477"/>
                </a:cubicBezTo>
                <a:cubicBezTo>
                  <a:pt x="714022" y="441549"/>
                  <a:pt x="746361" y="438141"/>
                  <a:pt x="778781" y="438314"/>
                </a:cubicBezTo>
                <a:cubicBezTo>
                  <a:pt x="807742" y="438261"/>
                  <a:pt x="836604" y="441674"/>
                  <a:pt x="864754" y="448477"/>
                </a:cubicBezTo>
                <a:cubicBezTo>
                  <a:pt x="890995" y="454617"/>
                  <a:pt x="916003" y="465177"/>
                  <a:pt x="938704" y="479705"/>
                </a:cubicBezTo>
                <a:cubicBezTo>
                  <a:pt x="959763" y="493276"/>
                  <a:pt x="977412" y="511516"/>
                  <a:pt x="990279" y="533013"/>
                </a:cubicBezTo>
                <a:cubicBezTo>
                  <a:pt x="1003573" y="556261"/>
                  <a:pt x="1010237" y="582707"/>
                  <a:pt x="1009548" y="609477"/>
                </a:cubicBezTo>
                <a:cubicBezTo>
                  <a:pt x="1011222" y="651561"/>
                  <a:pt x="996808" y="692705"/>
                  <a:pt x="969235" y="724544"/>
                </a:cubicBezTo>
                <a:cubicBezTo>
                  <a:pt x="939708" y="755964"/>
                  <a:pt x="901053" y="777311"/>
                  <a:pt x="858732" y="785564"/>
                </a:cubicBezTo>
                <a:cubicBezTo>
                  <a:pt x="881648" y="787932"/>
                  <a:pt x="904097" y="793626"/>
                  <a:pt x="925372" y="802467"/>
                </a:cubicBezTo>
                <a:cubicBezTo>
                  <a:pt x="946283" y="811000"/>
                  <a:pt x="965616" y="822976"/>
                  <a:pt x="982567" y="837899"/>
                </a:cubicBezTo>
                <a:cubicBezTo>
                  <a:pt x="999022" y="852463"/>
                  <a:pt x="1012479" y="870097"/>
                  <a:pt x="1022183" y="889812"/>
                </a:cubicBezTo>
                <a:cubicBezTo>
                  <a:pt x="1032150" y="910231"/>
                  <a:pt x="1037214" y="932695"/>
                  <a:pt x="1036973" y="955417"/>
                </a:cubicBezTo>
                <a:cubicBezTo>
                  <a:pt x="1037637" y="987207"/>
                  <a:pt x="1029990" y="1018617"/>
                  <a:pt x="1014788" y="1046545"/>
                </a:cubicBezTo>
                <a:close/>
              </a:path>
            </a:pathLst>
          </a:custGeom>
          <a:solidFill>
            <a:srgbClr val="0070C0"/>
          </a:solidFill>
          <a:ln w="21034" cap="flat">
            <a:noFill/>
            <a:prstDash val="solid"/>
            <a:miter/>
          </a:ln>
        </p:spPr>
        <p:txBody>
          <a:bodyPr rtlCol="0" anchor="ctr"/>
          <a:lstStyle/>
          <a:p>
            <a:endParaRPr lang="it-IT" dirty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8B8E1941-4C0C-4A67-8A1B-8FAFFD95879F}"/>
              </a:ext>
            </a:extLst>
          </p:cNvPr>
          <p:cNvSpPr/>
          <p:nvPr/>
        </p:nvSpPr>
        <p:spPr>
          <a:xfrm>
            <a:off x="9358573" y="8828704"/>
            <a:ext cx="197616" cy="288439"/>
          </a:xfrm>
          <a:custGeom>
            <a:avLst/>
            <a:gdLst>
              <a:gd name="connsiteX0" fmla="*/ 92232 w 197616"/>
              <a:gd name="connsiteY0" fmla="*/ 170298 h 288439"/>
              <a:gd name="connsiteX1" fmla="*/ 46780 w 197616"/>
              <a:gd name="connsiteY1" fmla="*/ 231799 h 288439"/>
              <a:gd name="connsiteX2" fmla="*/ 0 w 197616"/>
              <a:gd name="connsiteY2" fmla="*/ 288440 h 288439"/>
              <a:gd name="connsiteX3" fmla="*/ 197617 w 197616"/>
              <a:gd name="connsiteY3" fmla="*/ 288440 h 288439"/>
              <a:gd name="connsiteX4" fmla="*/ 197617 w 197616"/>
              <a:gd name="connsiteY4" fmla="*/ 0 h 288439"/>
              <a:gd name="connsiteX5" fmla="*/ 140976 w 197616"/>
              <a:gd name="connsiteY5" fmla="*/ 95842 h 288439"/>
              <a:gd name="connsiteX6" fmla="*/ 92232 w 197616"/>
              <a:gd name="connsiteY6" fmla="*/ 170298 h 28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616" h="288439">
                <a:moveTo>
                  <a:pt x="92232" y="170298"/>
                </a:moveTo>
                <a:cubicBezTo>
                  <a:pt x="76837" y="192478"/>
                  <a:pt x="61686" y="212978"/>
                  <a:pt x="46780" y="231799"/>
                </a:cubicBezTo>
                <a:cubicBezTo>
                  <a:pt x="31875" y="250621"/>
                  <a:pt x="16282" y="269500"/>
                  <a:pt x="0" y="288440"/>
                </a:cubicBezTo>
                <a:lnTo>
                  <a:pt x="197617" y="288440"/>
                </a:lnTo>
                <a:lnTo>
                  <a:pt x="197617" y="0"/>
                </a:lnTo>
                <a:cubicBezTo>
                  <a:pt x="176958" y="36450"/>
                  <a:pt x="158077" y="68399"/>
                  <a:pt x="140976" y="95842"/>
                </a:cubicBezTo>
                <a:cubicBezTo>
                  <a:pt x="123875" y="123286"/>
                  <a:pt x="107627" y="148104"/>
                  <a:pt x="92232" y="170298"/>
                </a:cubicBezTo>
                <a:close/>
              </a:path>
            </a:pathLst>
          </a:custGeom>
          <a:solidFill>
            <a:srgbClr val="0070C0"/>
          </a:solidFill>
          <a:ln w="19745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2F3697BE-1835-45AD-B5E8-2C39B63633F2}"/>
              </a:ext>
            </a:extLst>
          </p:cNvPr>
          <p:cNvSpPr/>
          <p:nvPr/>
        </p:nvSpPr>
        <p:spPr>
          <a:xfrm>
            <a:off x="8881844" y="6935265"/>
            <a:ext cx="1506973" cy="1506973"/>
          </a:xfrm>
          <a:custGeom>
            <a:avLst/>
            <a:gdLst>
              <a:gd name="connsiteX0" fmla="*/ 753507 w 1506973"/>
              <a:gd name="connsiteY0" fmla="*/ 0 h 1506973"/>
              <a:gd name="connsiteX1" fmla="*/ 0 w 1506973"/>
              <a:gd name="connsiteY1" fmla="*/ 753467 h 1506973"/>
              <a:gd name="connsiteX2" fmla="*/ 753467 w 1506973"/>
              <a:gd name="connsiteY2" fmla="*/ 1506974 h 1506973"/>
              <a:gd name="connsiteX3" fmla="*/ 1506974 w 1506973"/>
              <a:gd name="connsiteY3" fmla="*/ 753507 h 1506973"/>
              <a:gd name="connsiteX4" fmla="*/ 1506974 w 1506973"/>
              <a:gd name="connsiteY4" fmla="*/ 753487 h 1506973"/>
              <a:gd name="connsiteX5" fmla="*/ 754161 w 1506973"/>
              <a:gd name="connsiteY5" fmla="*/ 0 h 1506973"/>
              <a:gd name="connsiteX6" fmla="*/ 753507 w 1506973"/>
              <a:gd name="connsiteY6" fmla="*/ 0 h 1506973"/>
              <a:gd name="connsiteX7" fmla="*/ 983263 w 1506973"/>
              <a:gd name="connsiteY7" fmla="*/ 927932 h 1506973"/>
              <a:gd name="connsiteX8" fmla="*/ 893015 w 1506973"/>
              <a:gd name="connsiteY8" fmla="*/ 927932 h 1506973"/>
              <a:gd name="connsiteX9" fmla="*/ 893015 w 1506973"/>
              <a:gd name="connsiteY9" fmla="*/ 1069562 h 1506973"/>
              <a:gd name="connsiteX10" fmla="*/ 779059 w 1506973"/>
              <a:gd name="connsiteY10" fmla="*/ 1069562 h 1506973"/>
              <a:gd name="connsiteX11" fmla="*/ 779059 w 1506973"/>
              <a:gd name="connsiteY11" fmla="*/ 927932 h 1506973"/>
              <a:gd name="connsiteX12" fmla="*/ 468797 w 1506973"/>
              <a:gd name="connsiteY12" fmla="*/ 927932 h 1506973"/>
              <a:gd name="connsiteX13" fmla="*/ 468797 w 1506973"/>
              <a:gd name="connsiteY13" fmla="*/ 837704 h 1506973"/>
              <a:gd name="connsiteX14" fmla="*/ 559044 w 1506973"/>
              <a:gd name="connsiteY14" fmla="*/ 732299 h 1506973"/>
              <a:gd name="connsiteX15" fmla="*/ 642051 w 1506973"/>
              <a:gd name="connsiteY15" fmla="*/ 619990 h 1506973"/>
              <a:gd name="connsiteX16" fmla="*/ 714206 w 1506973"/>
              <a:gd name="connsiteY16" fmla="*/ 506689 h 1506973"/>
              <a:gd name="connsiteX17" fmla="*/ 773127 w 1506973"/>
              <a:gd name="connsiteY17" fmla="*/ 397674 h 1506973"/>
              <a:gd name="connsiteX18" fmla="*/ 893015 w 1506973"/>
              <a:gd name="connsiteY18" fmla="*/ 397674 h 1506973"/>
              <a:gd name="connsiteX19" fmla="*/ 893015 w 1506973"/>
              <a:gd name="connsiteY19" fmla="*/ 832426 h 1506973"/>
              <a:gd name="connsiteX20" fmla="*/ 983263 w 1506973"/>
              <a:gd name="connsiteY20" fmla="*/ 832426 h 150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06973" h="1506973">
                <a:moveTo>
                  <a:pt x="753507" y="0"/>
                </a:moveTo>
                <a:cubicBezTo>
                  <a:pt x="337367" y="-11"/>
                  <a:pt x="12" y="337327"/>
                  <a:pt x="0" y="753467"/>
                </a:cubicBezTo>
                <a:cubicBezTo>
                  <a:pt x="-12" y="1169607"/>
                  <a:pt x="337327" y="1506962"/>
                  <a:pt x="753467" y="1506974"/>
                </a:cubicBezTo>
                <a:cubicBezTo>
                  <a:pt x="1169607" y="1506984"/>
                  <a:pt x="1506962" y="1169647"/>
                  <a:pt x="1506974" y="753507"/>
                </a:cubicBezTo>
                <a:cubicBezTo>
                  <a:pt x="1506974" y="753501"/>
                  <a:pt x="1506974" y="753493"/>
                  <a:pt x="1506974" y="753487"/>
                </a:cubicBezTo>
                <a:cubicBezTo>
                  <a:pt x="1507160" y="337534"/>
                  <a:pt x="1170115" y="186"/>
                  <a:pt x="754161" y="0"/>
                </a:cubicBezTo>
                <a:cubicBezTo>
                  <a:pt x="753943" y="0"/>
                  <a:pt x="753725" y="0"/>
                  <a:pt x="753507" y="0"/>
                </a:cubicBezTo>
                <a:close/>
                <a:moveTo>
                  <a:pt x="983263" y="927932"/>
                </a:moveTo>
                <a:lnTo>
                  <a:pt x="893015" y="927932"/>
                </a:lnTo>
                <a:lnTo>
                  <a:pt x="893015" y="1069562"/>
                </a:lnTo>
                <a:lnTo>
                  <a:pt x="779059" y="1069562"/>
                </a:lnTo>
                <a:lnTo>
                  <a:pt x="779059" y="927932"/>
                </a:lnTo>
                <a:lnTo>
                  <a:pt x="468797" y="927932"/>
                </a:lnTo>
                <a:lnTo>
                  <a:pt x="468797" y="837704"/>
                </a:lnTo>
                <a:cubicBezTo>
                  <a:pt x="499533" y="804320"/>
                  <a:pt x="529617" y="769185"/>
                  <a:pt x="559044" y="732299"/>
                </a:cubicBezTo>
                <a:cubicBezTo>
                  <a:pt x="588472" y="695412"/>
                  <a:pt x="616141" y="657976"/>
                  <a:pt x="642051" y="619990"/>
                </a:cubicBezTo>
                <a:cubicBezTo>
                  <a:pt x="667961" y="582004"/>
                  <a:pt x="692012" y="544239"/>
                  <a:pt x="714206" y="506689"/>
                </a:cubicBezTo>
                <a:cubicBezTo>
                  <a:pt x="736399" y="469140"/>
                  <a:pt x="756040" y="432803"/>
                  <a:pt x="773127" y="397674"/>
                </a:cubicBezTo>
                <a:lnTo>
                  <a:pt x="893015" y="397674"/>
                </a:lnTo>
                <a:lnTo>
                  <a:pt x="893015" y="832426"/>
                </a:lnTo>
                <a:lnTo>
                  <a:pt x="983263" y="832426"/>
                </a:lnTo>
                <a:close/>
              </a:path>
            </a:pathLst>
          </a:custGeom>
          <a:solidFill>
            <a:srgbClr val="0070C0"/>
          </a:solidFill>
          <a:ln w="19745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" name="Elemento grafico 22" descr="Badge 5 con riempimento a tinta unita">
            <a:extLst>
              <a:ext uri="{FF2B5EF4-FFF2-40B4-BE49-F238E27FC236}">
                <a16:creationId xmlns:a16="http://schemas.microsoft.com/office/drawing/2014/main" id="{6720D08A-9150-44E2-8F30-641B24E96843}"/>
              </a:ext>
            </a:extLst>
          </p:cNvPr>
          <p:cNvSpPr/>
          <p:nvPr/>
        </p:nvSpPr>
        <p:spPr>
          <a:xfrm>
            <a:off x="8287384" y="8574242"/>
            <a:ext cx="1605756" cy="1605756"/>
          </a:xfrm>
          <a:custGeom>
            <a:avLst/>
            <a:gdLst>
              <a:gd name="connsiteX0" fmla="*/ 802878 w 1605756"/>
              <a:gd name="connsiteY0" fmla="*/ 0 h 1605756"/>
              <a:gd name="connsiteX1" fmla="*/ 0 w 1605756"/>
              <a:gd name="connsiteY1" fmla="*/ 802878 h 1605756"/>
              <a:gd name="connsiteX2" fmla="*/ 802878 w 1605756"/>
              <a:gd name="connsiteY2" fmla="*/ 1605756 h 1605756"/>
              <a:gd name="connsiteX3" fmla="*/ 1605756 w 1605756"/>
              <a:gd name="connsiteY3" fmla="*/ 802878 h 1605756"/>
              <a:gd name="connsiteX4" fmla="*/ 803639 w 1605756"/>
              <a:gd name="connsiteY4" fmla="*/ 0 h 1605756"/>
              <a:gd name="connsiteX5" fmla="*/ 802878 w 1605756"/>
              <a:gd name="connsiteY5" fmla="*/ 0 h 1605756"/>
              <a:gd name="connsiteX6" fmla="*/ 1040323 w 1605756"/>
              <a:gd name="connsiteY6" fmla="*/ 1024088 h 1605756"/>
              <a:gd name="connsiteX7" fmla="*/ 974345 w 1605756"/>
              <a:gd name="connsiteY7" fmla="*/ 1094632 h 1605756"/>
              <a:gd name="connsiteX8" fmla="*/ 879955 w 1605756"/>
              <a:gd name="connsiteY8" fmla="*/ 1135327 h 1605756"/>
              <a:gd name="connsiteX9" fmla="*/ 769054 w 1605756"/>
              <a:gd name="connsiteY9" fmla="*/ 1148307 h 1605756"/>
              <a:gd name="connsiteX10" fmla="*/ 595706 w 1605756"/>
              <a:gd name="connsiteY10" fmla="*/ 1118837 h 1605756"/>
              <a:gd name="connsiteX11" fmla="*/ 595706 w 1605756"/>
              <a:gd name="connsiteY11" fmla="*/ 1012862 h 1605756"/>
              <a:gd name="connsiteX12" fmla="*/ 770449 w 1605756"/>
              <a:gd name="connsiteY12" fmla="*/ 1059222 h 1605756"/>
              <a:gd name="connsiteX13" fmla="*/ 840655 w 1605756"/>
              <a:gd name="connsiteY13" fmla="*/ 1050767 h 1605756"/>
              <a:gd name="connsiteX14" fmla="*/ 896423 w 1605756"/>
              <a:gd name="connsiteY14" fmla="*/ 1025398 h 1605756"/>
              <a:gd name="connsiteX15" fmla="*/ 946630 w 1605756"/>
              <a:gd name="connsiteY15" fmla="*/ 925723 h 1605756"/>
              <a:gd name="connsiteX16" fmla="*/ 930818 w 1605756"/>
              <a:gd name="connsiteY16" fmla="*/ 868518 h 1605756"/>
              <a:gd name="connsiteX17" fmla="*/ 888707 w 1605756"/>
              <a:gd name="connsiteY17" fmla="*/ 829557 h 1605756"/>
              <a:gd name="connsiteX18" fmla="*/ 827401 w 1605756"/>
              <a:gd name="connsiteY18" fmla="*/ 807106 h 1605756"/>
              <a:gd name="connsiteX19" fmla="*/ 753685 w 1605756"/>
              <a:gd name="connsiteY19" fmla="*/ 800088 h 1605756"/>
              <a:gd name="connsiteX20" fmla="*/ 622427 w 1605756"/>
              <a:gd name="connsiteY20" fmla="*/ 806430 h 1605756"/>
              <a:gd name="connsiteX21" fmla="*/ 657456 w 1605756"/>
              <a:gd name="connsiteY21" fmla="*/ 431680 h 1605756"/>
              <a:gd name="connsiteX22" fmla="*/ 1027407 w 1605756"/>
              <a:gd name="connsiteY22" fmla="*/ 431680 h 1605756"/>
              <a:gd name="connsiteX23" fmla="*/ 1027407 w 1605756"/>
              <a:gd name="connsiteY23" fmla="*/ 525732 h 1605756"/>
              <a:gd name="connsiteX24" fmla="*/ 762036 w 1605756"/>
              <a:gd name="connsiteY24" fmla="*/ 525732 h 1605756"/>
              <a:gd name="connsiteX25" fmla="*/ 743792 w 1605756"/>
              <a:gd name="connsiteY25" fmla="*/ 711046 h 1605756"/>
              <a:gd name="connsiteX26" fmla="*/ 757829 w 1605756"/>
              <a:gd name="connsiteY26" fmla="*/ 709989 h 1605756"/>
              <a:gd name="connsiteX27" fmla="*/ 765164 w 1605756"/>
              <a:gd name="connsiteY27" fmla="*/ 709291 h 1605756"/>
              <a:gd name="connsiteX28" fmla="*/ 771866 w 1605756"/>
              <a:gd name="connsiteY28" fmla="*/ 708932 h 1605756"/>
              <a:gd name="connsiteX29" fmla="*/ 783789 w 1605756"/>
              <a:gd name="connsiteY29" fmla="*/ 708932 h 1605756"/>
              <a:gd name="connsiteX30" fmla="*/ 890482 w 1605756"/>
              <a:gd name="connsiteY30" fmla="*/ 720517 h 1605756"/>
              <a:gd name="connsiteX31" fmla="*/ 980328 w 1605756"/>
              <a:gd name="connsiteY31" fmla="*/ 757364 h 1605756"/>
              <a:gd name="connsiteX32" fmla="*/ 1042205 w 1605756"/>
              <a:gd name="connsiteY32" fmla="*/ 823004 h 1605756"/>
              <a:gd name="connsiteX33" fmla="*/ 1065459 w 1605756"/>
              <a:gd name="connsiteY33" fmla="*/ 920924 h 1605756"/>
              <a:gd name="connsiteX34" fmla="*/ 1040323 w 1605756"/>
              <a:gd name="connsiteY34" fmla="*/ 1024088 h 160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05756" h="1605756">
                <a:moveTo>
                  <a:pt x="802878" y="0"/>
                </a:moveTo>
                <a:cubicBezTo>
                  <a:pt x="359461" y="0"/>
                  <a:pt x="0" y="359461"/>
                  <a:pt x="0" y="802878"/>
                </a:cubicBezTo>
                <a:cubicBezTo>
                  <a:pt x="0" y="1246295"/>
                  <a:pt x="359461" y="1605756"/>
                  <a:pt x="802878" y="1605756"/>
                </a:cubicBezTo>
                <a:cubicBezTo>
                  <a:pt x="1246295" y="1605756"/>
                  <a:pt x="1605756" y="1246295"/>
                  <a:pt x="1605756" y="802878"/>
                </a:cubicBezTo>
                <a:cubicBezTo>
                  <a:pt x="1605965" y="359671"/>
                  <a:pt x="1246847" y="209"/>
                  <a:pt x="803639" y="0"/>
                </a:cubicBezTo>
                <a:cubicBezTo>
                  <a:pt x="803385" y="0"/>
                  <a:pt x="803132" y="0"/>
                  <a:pt x="802878" y="0"/>
                </a:cubicBezTo>
                <a:close/>
                <a:moveTo>
                  <a:pt x="1040323" y="1024088"/>
                </a:moveTo>
                <a:cubicBezTo>
                  <a:pt x="1024007" y="1052333"/>
                  <a:pt x="1001438" y="1076466"/>
                  <a:pt x="974345" y="1094632"/>
                </a:cubicBezTo>
                <a:cubicBezTo>
                  <a:pt x="945567" y="1113732"/>
                  <a:pt x="913599" y="1127515"/>
                  <a:pt x="879955" y="1135327"/>
                </a:cubicBezTo>
                <a:cubicBezTo>
                  <a:pt x="843640" y="1144070"/>
                  <a:pt x="806406" y="1148429"/>
                  <a:pt x="769054" y="1148307"/>
                </a:cubicBezTo>
                <a:cubicBezTo>
                  <a:pt x="691851" y="1148307"/>
                  <a:pt x="634068" y="1138483"/>
                  <a:pt x="595706" y="1118837"/>
                </a:cubicBezTo>
                <a:lnTo>
                  <a:pt x="595706" y="1012862"/>
                </a:lnTo>
                <a:cubicBezTo>
                  <a:pt x="649160" y="1042685"/>
                  <a:pt x="709240" y="1058624"/>
                  <a:pt x="770449" y="1059222"/>
                </a:cubicBezTo>
                <a:cubicBezTo>
                  <a:pt x="794115" y="1059411"/>
                  <a:pt x="817710" y="1056569"/>
                  <a:pt x="840655" y="1050767"/>
                </a:cubicBezTo>
                <a:cubicBezTo>
                  <a:pt x="860647" y="1045815"/>
                  <a:pt x="879553" y="1037214"/>
                  <a:pt x="896423" y="1025398"/>
                </a:cubicBezTo>
                <a:cubicBezTo>
                  <a:pt x="928932" y="1002795"/>
                  <a:pt x="947819" y="965299"/>
                  <a:pt x="946630" y="925723"/>
                </a:cubicBezTo>
                <a:cubicBezTo>
                  <a:pt x="947252" y="905496"/>
                  <a:pt x="941739" y="885555"/>
                  <a:pt x="930818" y="868518"/>
                </a:cubicBezTo>
                <a:cubicBezTo>
                  <a:pt x="919916" y="852507"/>
                  <a:pt x="905515" y="839184"/>
                  <a:pt x="888707" y="829557"/>
                </a:cubicBezTo>
                <a:cubicBezTo>
                  <a:pt x="869664" y="818712"/>
                  <a:pt x="848944" y="811123"/>
                  <a:pt x="827401" y="807106"/>
                </a:cubicBezTo>
                <a:cubicBezTo>
                  <a:pt x="803119" y="802348"/>
                  <a:pt x="778427" y="799997"/>
                  <a:pt x="753685" y="800088"/>
                </a:cubicBezTo>
                <a:cubicBezTo>
                  <a:pt x="729839" y="800088"/>
                  <a:pt x="686086" y="802202"/>
                  <a:pt x="622427" y="806430"/>
                </a:cubicBezTo>
                <a:lnTo>
                  <a:pt x="657456" y="431680"/>
                </a:lnTo>
                <a:lnTo>
                  <a:pt x="1027407" y="431680"/>
                </a:lnTo>
                <a:lnTo>
                  <a:pt x="1027407" y="525732"/>
                </a:lnTo>
                <a:lnTo>
                  <a:pt x="762036" y="525732"/>
                </a:lnTo>
                <a:lnTo>
                  <a:pt x="743792" y="711046"/>
                </a:lnTo>
                <a:cubicBezTo>
                  <a:pt x="750303" y="710581"/>
                  <a:pt x="755017" y="710221"/>
                  <a:pt x="757829" y="709989"/>
                </a:cubicBezTo>
                <a:cubicBezTo>
                  <a:pt x="760640" y="709756"/>
                  <a:pt x="763071" y="709524"/>
                  <a:pt x="765164" y="709291"/>
                </a:cubicBezTo>
                <a:cubicBezTo>
                  <a:pt x="767390" y="709048"/>
                  <a:pt x="769627" y="708930"/>
                  <a:pt x="771866" y="708932"/>
                </a:cubicBezTo>
                <a:lnTo>
                  <a:pt x="783789" y="708932"/>
                </a:lnTo>
                <a:cubicBezTo>
                  <a:pt x="819674" y="708820"/>
                  <a:pt x="855458" y="712705"/>
                  <a:pt x="890482" y="720517"/>
                </a:cubicBezTo>
                <a:cubicBezTo>
                  <a:pt x="922398" y="727315"/>
                  <a:pt x="952829" y="739796"/>
                  <a:pt x="980328" y="757364"/>
                </a:cubicBezTo>
                <a:cubicBezTo>
                  <a:pt x="1005897" y="773990"/>
                  <a:pt x="1027115" y="796498"/>
                  <a:pt x="1042205" y="823004"/>
                </a:cubicBezTo>
                <a:cubicBezTo>
                  <a:pt x="1058440" y="853027"/>
                  <a:pt x="1066463" y="886806"/>
                  <a:pt x="1065459" y="920924"/>
                </a:cubicBezTo>
                <a:cubicBezTo>
                  <a:pt x="1066433" y="956938"/>
                  <a:pt x="1057755" y="992557"/>
                  <a:pt x="1040323" y="1024088"/>
                </a:cubicBezTo>
                <a:close/>
              </a:path>
            </a:pathLst>
          </a:custGeom>
          <a:solidFill>
            <a:srgbClr val="0070C0"/>
          </a:solidFill>
          <a:ln w="21134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5AB805-D5F1-4363-9EEF-004840ED3513}"/>
              </a:ext>
            </a:extLst>
          </p:cNvPr>
          <p:cNvSpPr txBox="1"/>
          <p:nvPr/>
        </p:nvSpPr>
        <p:spPr>
          <a:xfrm>
            <a:off x="4946073" y="238814"/>
            <a:ext cx="17415163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2700" rtl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</a:pPr>
            <a:r>
              <a:rPr kumimoji="0" lang="it-IT" sz="4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ho Gothic Pro Regular"/>
                <a:ea typeface="Soho Gothic Pro Regular"/>
                <a:cs typeface="Soho Gothic Pro Regular"/>
                <a:sym typeface="Soho Gothic Pro Regular"/>
              </a:rPr>
              <a:t>Quanti analfabetismi ci sono? 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272627"/>
              </a:solidFill>
              <a:effectLst/>
              <a:uFillTx/>
              <a:latin typeface="Soho Gothic Pro Regular"/>
              <a:ea typeface="Soho Gothic Pro Regular"/>
              <a:cs typeface="Soho Gothic Pro Regular"/>
              <a:sym typeface="Soho Gothic Pro Regular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3AD327-B19A-4F55-AE74-0BA22C21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144" y="8282997"/>
            <a:ext cx="2188246" cy="21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91F0932F-FED0-4280-A825-5EC49FACFED2}"/>
              </a:ext>
            </a:extLst>
          </p:cNvPr>
          <p:cNvSpPr/>
          <p:nvPr/>
        </p:nvSpPr>
        <p:spPr>
          <a:xfrm>
            <a:off x="7568701" y="10378725"/>
            <a:ext cx="1437366" cy="1437366"/>
          </a:xfrm>
          <a:custGeom>
            <a:avLst/>
            <a:gdLst>
              <a:gd name="connsiteX0" fmla="*/ 718683 w 1437366"/>
              <a:gd name="connsiteY0" fmla="*/ 0 h 1437366"/>
              <a:gd name="connsiteX1" fmla="*/ 0 w 1437366"/>
              <a:gd name="connsiteY1" fmla="*/ 718684 h 1437366"/>
              <a:gd name="connsiteX2" fmla="*/ 718683 w 1437366"/>
              <a:gd name="connsiteY2" fmla="*/ 1437367 h 1437366"/>
              <a:gd name="connsiteX3" fmla="*/ 1437367 w 1437366"/>
              <a:gd name="connsiteY3" fmla="*/ 718684 h 1437366"/>
              <a:gd name="connsiteX4" fmla="*/ 1437367 w 1437366"/>
              <a:gd name="connsiteY4" fmla="*/ 718608 h 1437366"/>
              <a:gd name="connsiteX5" fmla="*/ 719289 w 1437366"/>
              <a:gd name="connsiteY5" fmla="*/ 0 h 1437366"/>
              <a:gd name="connsiteX6" fmla="*/ 718683 w 1437366"/>
              <a:gd name="connsiteY6" fmla="*/ 0 h 1437366"/>
              <a:gd name="connsiteX7" fmla="*/ 935089 w 1437366"/>
              <a:gd name="connsiteY7" fmla="*/ 895899 h 1437366"/>
              <a:gd name="connsiteX8" fmla="*/ 891452 w 1437366"/>
              <a:gd name="connsiteY8" fmla="*/ 965082 h 1437366"/>
              <a:gd name="connsiteX9" fmla="*/ 822326 w 1437366"/>
              <a:gd name="connsiteY9" fmla="*/ 1010006 h 1437366"/>
              <a:gd name="connsiteX10" fmla="*/ 730605 w 1437366"/>
              <a:gd name="connsiteY10" fmla="*/ 1026034 h 1437366"/>
              <a:gd name="connsiteX11" fmla="*/ 621910 w 1437366"/>
              <a:gd name="connsiteY11" fmla="*/ 1000904 h 1437366"/>
              <a:gd name="connsiteX12" fmla="*/ 550002 w 1437366"/>
              <a:gd name="connsiteY12" fmla="*/ 935240 h 1437366"/>
              <a:gd name="connsiteX13" fmla="*/ 510415 w 1437366"/>
              <a:gd name="connsiteY13" fmla="*/ 843822 h 1437366"/>
              <a:gd name="connsiteX14" fmla="*/ 498190 w 1437366"/>
              <a:gd name="connsiteY14" fmla="*/ 741410 h 1437366"/>
              <a:gd name="connsiteX15" fmla="*/ 506025 w 1437366"/>
              <a:gd name="connsiteY15" fmla="*/ 654080 h 1437366"/>
              <a:gd name="connsiteX16" fmla="*/ 529603 w 1437366"/>
              <a:gd name="connsiteY16" fmla="*/ 569247 h 1437366"/>
              <a:gd name="connsiteX17" fmla="*/ 569474 w 1437366"/>
              <a:gd name="connsiteY17" fmla="*/ 492911 h 1437366"/>
              <a:gd name="connsiteX18" fmla="*/ 626357 w 1437366"/>
              <a:gd name="connsiteY18" fmla="*/ 430635 h 1437366"/>
              <a:gd name="connsiteX19" fmla="*/ 700498 w 1437366"/>
              <a:gd name="connsiteY19" fmla="*/ 388853 h 1437366"/>
              <a:gd name="connsiteX20" fmla="*/ 792862 w 1437366"/>
              <a:gd name="connsiteY20" fmla="*/ 373714 h 1437366"/>
              <a:gd name="connsiteX21" fmla="*/ 912097 w 1437366"/>
              <a:gd name="connsiteY21" fmla="*/ 393886 h 1437366"/>
              <a:gd name="connsiteX22" fmla="*/ 912097 w 1437366"/>
              <a:gd name="connsiteY22" fmla="*/ 480649 h 1437366"/>
              <a:gd name="connsiteX23" fmla="*/ 794773 w 1437366"/>
              <a:gd name="connsiteY23" fmla="*/ 452945 h 1437366"/>
              <a:gd name="connsiteX24" fmla="*/ 703242 w 1437366"/>
              <a:gd name="connsiteY24" fmla="*/ 474972 h 1437366"/>
              <a:gd name="connsiteX25" fmla="*/ 642688 w 1437366"/>
              <a:gd name="connsiteY25" fmla="*/ 532139 h 1437366"/>
              <a:gd name="connsiteX26" fmla="*/ 608759 w 1437366"/>
              <a:gd name="connsiteY26" fmla="*/ 612562 h 1437366"/>
              <a:gd name="connsiteX27" fmla="*/ 598086 w 1437366"/>
              <a:gd name="connsiteY27" fmla="*/ 703677 h 1437366"/>
              <a:gd name="connsiteX28" fmla="*/ 599978 w 1437366"/>
              <a:gd name="connsiteY28" fmla="*/ 703677 h 1437366"/>
              <a:gd name="connsiteX29" fmla="*/ 626357 w 1437366"/>
              <a:gd name="connsiteY29" fmla="*/ 667818 h 1437366"/>
              <a:gd name="connsiteX30" fmla="*/ 660589 w 1437366"/>
              <a:gd name="connsiteY30" fmla="*/ 639244 h 1437366"/>
              <a:gd name="connsiteX31" fmla="*/ 702391 w 1437366"/>
              <a:gd name="connsiteY31" fmla="*/ 620075 h 1437366"/>
              <a:gd name="connsiteX32" fmla="*/ 750758 w 1437366"/>
              <a:gd name="connsiteY32" fmla="*/ 613168 h 1437366"/>
              <a:gd name="connsiteX33" fmla="*/ 832128 w 1437366"/>
              <a:gd name="connsiteY33" fmla="*/ 627928 h 1437366"/>
              <a:gd name="connsiteX34" fmla="*/ 895293 w 1437366"/>
              <a:gd name="connsiteY34" fmla="*/ 668764 h 1437366"/>
              <a:gd name="connsiteX35" fmla="*/ 936130 w 1437366"/>
              <a:gd name="connsiteY35" fmla="*/ 730662 h 1437366"/>
              <a:gd name="connsiteX36" fmla="*/ 950511 w 1437366"/>
              <a:gd name="connsiteY36" fmla="*/ 808020 h 1437366"/>
              <a:gd name="connsiteX37" fmla="*/ 935089 w 1437366"/>
              <a:gd name="connsiteY37" fmla="*/ 895899 h 143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37366" h="1437366">
                <a:moveTo>
                  <a:pt x="718683" y="0"/>
                </a:moveTo>
                <a:cubicBezTo>
                  <a:pt x="321766" y="0"/>
                  <a:pt x="0" y="321766"/>
                  <a:pt x="0" y="718684"/>
                </a:cubicBezTo>
                <a:cubicBezTo>
                  <a:pt x="0" y="1115601"/>
                  <a:pt x="321766" y="1437367"/>
                  <a:pt x="718683" y="1437367"/>
                </a:cubicBezTo>
                <a:cubicBezTo>
                  <a:pt x="1115601" y="1437367"/>
                  <a:pt x="1437367" y="1115601"/>
                  <a:pt x="1437367" y="718684"/>
                </a:cubicBezTo>
                <a:cubicBezTo>
                  <a:pt x="1437367" y="718659"/>
                  <a:pt x="1437367" y="718632"/>
                  <a:pt x="1437367" y="718608"/>
                </a:cubicBezTo>
                <a:cubicBezTo>
                  <a:pt x="1437512" y="321878"/>
                  <a:pt x="1116019" y="146"/>
                  <a:pt x="719289" y="0"/>
                </a:cubicBezTo>
                <a:cubicBezTo>
                  <a:pt x="719086" y="0"/>
                  <a:pt x="718886" y="0"/>
                  <a:pt x="718683" y="0"/>
                </a:cubicBezTo>
                <a:close/>
                <a:moveTo>
                  <a:pt x="935089" y="895899"/>
                </a:moveTo>
                <a:cubicBezTo>
                  <a:pt x="925478" y="921727"/>
                  <a:pt x="910621" y="945283"/>
                  <a:pt x="891452" y="965082"/>
                </a:cubicBezTo>
                <a:cubicBezTo>
                  <a:pt x="871885" y="984825"/>
                  <a:pt x="848313" y="1000143"/>
                  <a:pt x="822326" y="1010006"/>
                </a:cubicBezTo>
                <a:cubicBezTo>
                  <a:pt x="793031" y="1021065"/>
                  <a:pt x="761913" y="1026503"/>
                  <a:pt x="730605" y="1026034"/>
                </a:cubicBezTo>
                <a:cubicBezTo>
                  <a:pt x="692808" y="1027218"/>
                  <a:pt x="655351" y="1018559"/>
                  <a:pt x="621910" y="1000904"/>
                </a:cubicBezTo>
                <a:cubicBezTo>
                  <a:pt x="593098" y="984993"/>
                  <a:pt x="568458" y="962494"/>
                  <a:pt x="550002" y="935240"/>
                </a:cubicBezTo>
                <a:cubicBezTo>
                  <a:pt x="531421" y="907393"/>
                  <a:pt x="518013" y="876425"/>
                  <a:pt x="510415" y="843822"/>
                </a:cubicBezTo>
                <a:cubicBezTo>
                  <a:pt x="502301" y="810289"/>
                  <a:pt x="498196" y="775911"/>
                  <a:pt x="498190" y="741410"/>
                </a:cubicBezTo>
                <a:cubicBezTo>
                  <a:pt x="498208" y="712125"/>
                  <a:pt x="500828" y="682900"/>
                  <a:pt x="506025" y="654080"/>
                </a:cubicBezTo>
                <a:cubicBezTo>
                  <a:pt x="511153" y="625114"/>
                  <a:pt x="519049" y="596707"/>
                  <a:pt x="529603" y="569247"/>
                </a:cubicBezTo>
                <a:cubicBezTo>
                  <a:pt x="539899" y="542346"/>
                  <a:pt x="553280" y="516730"/>
                  <a:pt x="569474" y="492911"/>
                </a:cubicBezTo>
                <a:cubicBezTo>
                  <a:pt x="585328" y="469514"/>
                  <a:pt x="604488" y="448538"/>
                  <a:pt x="626357" y="430635"/>
                </a:cubicBezTo>
                <a:cubicBezTo>
                  <a:pt x="648528" y="412612"/>
                  <a:pt x="673597" y="398483"/>
                  <a:pt x="700498" y="388853"/>
                </a:cubicBezTo>
                <a:cubicBezTo>
                  <a:pt x="730164" y="378445"/>
                  <a:pt x="761425" y="373320"/>
                  <a:pt x="792862" y="373714"/>
                </a:cubicBezTo>
                <a:cubicBezTo>
                  <a:pt x="833570" y="372204"/>
                  <a:pt x="874152" y="379071"/>
                  <a:pt x="912097" y="393886"/>
                </a:cubicBezTo>
                <a:lnTo>
                  <a:pt x="912097" y="480649"/>
                </a:lnTo>
                <a:cubicBezTo>
                  <a:pt x="875644" y="462503"/>
                  <a:pt x="835492" y="453023"/>
                  <a:pt x="794773" y="452945"/>
                </a:cubicBezTo>
                <a:cubicBezTo>
                  <a:pt x="762837" y="451914"/>
                  <a:pt x="731214" y="459523"/>
                  <a:pt x="703242" y="474972"/>
                </a:cubicBezTo>
                <a:cubicBezTo>
                  <a:pt x="678924" y="489109"/>
                  <a:pt x="658199" y="508674"/>
                  <a:pt x="642688" y="532139"/>
                </a:cubicBezTo>
                <a:cubicBezTo>
                  <a:pt x="626694" y="556720"/>
                  <a:pt x="615206" y="583952"/>
                  <a:pt x="608759" y="612562"/>
                </a:cubicBezTo>
                <a:cubicBezTo>
                  <a:pt x="601670" y="642416"/>
                  <a:pt x="598088" y="672993"/>
                  <a:pt x="598086" y="703677"/>
                </a:cubicBezTo>
                <a:lnTo>
                  <a:pt x="599978" y="703677"/>
                </a:lnTo>
                <a:cubicBezTo>
                  <a:pt x="607430" y="690793"/>
                  <a:pt x="616275" y="678767"/>
                  <a:pt x="626357" y="667818"/>
                </a:cubicBezTo>
                <a:cubicBezTo>
                  <a:pt x="636487" y="656856"/>
                  <a:pt x="647992" y="647250"/>
                  <a:pt x="660589" y="639244"/>
                </a:cubicBezTo>
                <a:cubicBezTo>
                  <a:pt x="673580" y="630969"/>
                  <a:pt x="687644" y="624520"/>
                  <a:pt x="702391" y="620075"/>
                </a:cubicBezTo>
                <a:cubicBezTo>
                  <a:pt x="718080" y="615382"/>
                  <a:pt x="734382" y="613054"/>
                  <a:pt x="750758" y="613168"/>
                </a:cubicBezTo>
                <a:cubicBezTo>
                  <a:pt x="778577" y="612812"/>
                  <a:pt x="806205" y="617825"/>
                  <a:pt x="832128" y="627928"/>
                </a:cubicBezTo>
                <a:cubicBezTo>
                  <a:pt x="855706" y="637172"/>
                  <a:pt x="877186" y="651058"/>
                  <a:pt x="895293" y="668764"/>
                </a:cubicBezTo>
                <a:cubicBezTo>
                  <a:pt x="913021" y="686366"/>
                  <a:pt x="926924" y="707437"/>
                  <a:pt x="936130" y="730662"/>
                </a:cubicBezTo>
                <a:cubicBezTo>
                  <a:pt x="945875" y="755277"/>
                  <a:pt x="950759" y="781546"/>
                  <a:pt x="950511" y="808020"/>
                </a:cubicBezTo>
                <a:cubicBezTo>
                  <a:pt x="950820" y="838013"/>
                  <a:pt x="945591" y="867804"/>
                  <a:pt x="935089" y="895899"/>
                </a:cubicBezTo>
                <a:close/>
              </a:path>
            </a:pathLst>
          </a:custGeom>
          <a:solidFill>
            <a:srgbClr val="0070C0"/>
          </a:solidFill>
          <a:ln w="18852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2BC64A0D-2039-4D35-A770-5886AC982BC8}"/>
              </a:ext>
            </a:extLst>
          </p:cNvPr>
          <p:cNvSpPr/>
          <p:nvPr/>
        </p:nvSpPr>
        <p:spPr>
          <a:xfrm>
            <a:off x="8170444" y="11071654"/>
            <a:ext cx="251545" cy="253884"/>
          </a:xfrm>
          <a:custGeom>
            <a:avLst/>
            <a:gdLst>
              <a:gd name="connsiteX0" fmla="*/ 213676 w 251545"/>
              <a:gd name="connsiteY0" fmla="*/ 29936 h 253884"/>
              <a:gd name="connsiteX1" fmla="*/ 175016 w 251545"/>
              <a:gd name="connsiteY1" fmla="*/ 7229 h 253884"/>
              <a:gd name="connsiteX2" fmla="*/ 130736 w 251545"/>
              <a:gd name="connsiteY2" fmla="*/ 0 h 253884"/>
              <a:gd name="connsiteX3" fmla="*/ 83617 w 251545"/>
              <a:gd name="connsiteY3" fmla="*/ 8799 h 253884"/>
              <a:gd name="connsiteX4" fmla="*/ 41816 w 251545"/>
              <a:gd name="connsiteY4" fmla="*/ 33929 h 253884"/>
              <a:gd name="connsiteX5" fmla="*/ 11652 w 251545"/>
              <a:gd name="connsiteY5" fmla="*/ 73460 h 253884"/>
              <a:gd name="connsiteX6" fmla="*/ 14 w 251545"/>
              <a:gd name="connsiteY6" fmla="*/ 125688 h 253884"/>
              <a:gd name="connsiteX7" fmla="*/ 8473 w 251545"/>
              <a:gd name="connsiteY7" fmla="*/ 174377 h 253884"/>
              <a:gd name="connsiteX8" fmla="*/ 34076 w 251545"/>
              <a:gd name="connsiteY8" fmla="*/ 215213 h 253884"/>
              <a:gd name="connsiteX9" fmla="*/ 75537 w 251545"/>
              <a:gd name="connsiteY9" fmla="*/ 243503 h 253884"/>
              <a:gd name="connsiteX10" fmla="*/ 132098 w 251545"/>
              <a:gd name="connsiteY10" fmla="*/ 253854 h 253884"/>
              <a:gd name="connsiteX11" fmla="*/ 184534 w 251545"/>
              <a:gd name="connsiteY11" fmla="*/ 242500 h 253884"/>
              <a:gd name="connsiteX12" fmla="*/ 221605 w 251545"/>
              <a:gd name="connsiteY12" fmla="*/ 212961 h 253884"/>
              <a:gd name="connsiteX13" fmla="*/ 243934 w 251545"/>
              <a:gd name="connsiteY13" fmla="*/ 171804 h 253884"/>
              <a:gd name="connsiteX14" fmla="*/ 251503 w 251545"/>
              <a:gd name="connsiteY14" fmla="*/ 125006 h 253884"/>
              <a:gd name="connsiteX15" fmla="*/ 241133 w 251545"/>
              <a:gd name="connsiteY15" fmla="*/ 68767 h 253884"/>
              <a:gd name="connsiteX16" fmla="*/ 213676 w 251545"/>
              <a:gd name="connsiteY16" fmla="*/ 29936 h 2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545" h="253884">
                <a:moveTo>
                  <a:pt x="213676" y="29936"/>
                </a:moveTo>
                <a:cubicBezTo>
                  <a:pt x="202526" y="19737"/>
                  <a:pt x="189354" y="12001"/>
                  <a:pt x="175016" y="7229"/>
                </a:cubicBezTo>
                <a:cubicBezTo>
                  <a:pt x="160744" y="2443"/>
                  <a:pt x="145789" y="2"/>
                  <a:pt x="130736" y="0"/>
                </a:cubicBezTo>
                <a:cubicBezTo>
                  <a:pt x="114625" y="44"/>
                  <a:pt x="98657" y="3026"/>
                  <a:pt x="83617" y="8799"/>
                </a:cubicBezTo>
                <a:cubicBezTo>
                  <a:pt x="68270" y="14563"/>
                  <a:pt x="54104" y="23079"/>
                  <a:pt x="41816" y="33929"/>
                </a:cubicBezTo>
                <a:cubicBezTo>
                  <a:pt x="29309" y="45041"/>
                  <a:pt x="19068" y="58463"/>
                  <a:pt x="11652" y="73460"/>
                </a:cubicBezTo>
                <a:cubicBezTo>
                  <a:pt x="3716" y="89711"/>
                  <a:pt x="-271" y="107605"/>
                  <a:pt x="14" y="125688"/>
                </a:cubicBezTo>
                <a:cubicBezTo>
                  <a:pt x="-88" y="142291"/>
                  <a:pt x="2777" y="158781"/>
                  <a:pt x="8473" y="174377"/>
                </a:cubicBezTo>
                <a:cubicBezTo>
                  <a:pt x="14120" y="189599"/>
                  <a:pt x="22834" y="203498"/>
                  <a:pt x="34076" y="215213"/>
                </a:cubicBezTo>
                <a:cubicBezTo>
                  <a:pt x="45782" y="227421"/>
                  <a:pt x="59902" y="237054"/>
                  <a:pt x="75537" y="243503"/>
                </a:cubicBezTo>
                <a:cubicBezTo>
                  <a:pt x="93504" y="250713"/>
                  <a:pt x="112742" y="254233"/>
                  <a:pt x="132098" y="253854"/>
                </a:cubicBezTo>
                <a:cubicBezTo>
                  <a:pt x="150228" y="254273"/>
                  <a:pt x="168200" y="250380"/>
                  <a:pt x="184534" y="242500"/>
                </a:cubicBezTo>
                <a:cubicBezTo>
                  <a:pt x="198850" y="235401"/>
                  <a:pt x="211487" y="225330"/>
                  <a:pt x="221605" y="212961"/>
                </a:cubicBezTo>
                <a:cubicBezTo>
                  <a:pt x="231507" y="200728"/>
                  <a:pt x="239077" y="186776"/>
                  <a:pt x="243934" y="171804"/>
                </a:cubicBezTo>
                <a:cubicBezTo>
                  <a:pt x="248945" y="156710"/>
                  <a:pt x="251502" y="140910"/>
                  <a:pt x="251503" y="125006"/>
                </a:cubicBezTo>
                <a:cubicBezTo>
                  <a:pt x="251980" y="105745"/>
                  <a:pt x="248449" y="86592"/>
                  <a:pt x="241133" y="68767"/>
                </a:cubicBezTo>
                <a:cubicBezTo>
                  <a:pt x="234830" y="54028"/>
                  <a:pt x="225471" y="40793"/>
                  <a:pt x="213676" y="29936"/>
                </a:cubicBezTo>
                <a:close/>
              </a:path>
            </a:pathLst>
          </a:custGeom>
          <a:solidFill>
            <a:srgbClr val="0070C0"/>
          </a:solidFill>
          <a:ln w="18852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833628-1AF4-492F-8AF2-EC8E3268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0" y="6253992"/>
            <a:ext cx="2188246" cy="21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272627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ho Gothic Pro Medium"/>
        <a:ea typeface="Soho Gothic Pro Medium"/>
        <a:cs typeface="Soho Gothic Pro Medium"/>
      </a:majorFont>
      <a:minorFont>
        <a:latin typeface="Soho Gothic Pro Bold"/>
        <a:ea typeface="Soho Gothic Pro Bold"/>
        <a:cs typeface="Soho Gothic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79500" algn="l"/>
            <a:tab pos="1435100" algn="l"/>
            <a:tab pos="1790700" algn="l"/>
            <a:tab pos="2159000" algn="l"/>
            <a:tab pos="2514600" algn="l"/>
            <a:tab pos="2870200" algn="l"/>
            <a:tab pos="3238500" algn="l"/>
            <a:tab pos="3594100" algn="l"/>
            <a:tab pos="3949700" algn="l"/>
            <a:tab pos="4318000" algn="l"/>
          </a:tabLst>
          <a:defRPr kumimoji="0" sz="2400" b="0" i="0" u="none" strike="noStrike" cap="none" spc="0" normalizeH="0" baseline="0">
            <a:ln>
              <a:noFill/>
            </a:ln>
            <a:solidFill>
              <a:srgbClr val="272627"/>
            </a:solidFill>
            <a:effectLst/>
            <a:uFillTx/>
            <a:latin typeface="Soho Gothic Pro Regular"/>
            <a:ea typeface="Soho Gothic Pro Regular"/>
            <a:cs typeface="Soho Gothic Pro Regular"/>
            <a:sym typeface="Soho Gothic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ho Gothic Pro Medium"/>
        <a:ea typeface="Soho Gothic Pro Medium"/>
        <a:cs typeface="Soho Gothic Pro Medium"/>
      </a:majorFont>
      <a:minorFont>
        <a:latin typeface="Soho Gothic Pro Bold"/>
        <a:ea typeface="Soho Gothic Pro Bold"/>
        <a:cs typeface="Soho Gothic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27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79500" algn="l"/>
            <a:tab pos="1435100" algn="l"/>
            <a:tab pos="1790700" algn="l"/>
            <a:tab pos="2159000" algn="l"/>
            <a:tab pos="2514600" algn="l"/>
            <a:tab pos="2870200" algn="l"/>
            <a:tab pos="3238500" algn="l"/>
            <a:tab pos="3594100" algn="l"/>
            <a:tab pos="3949700" algn="l"/>
            <a:tab pos="4318000" algn="l"/>
          </a:tabLst>
          <a:defRPr kumimoji="0" sz="2400" b="0" i="0" u="none" strike="noStrike" cap="none" spc="0" normalizeH="0" baseline="0">
            <a:ln>
              <a:noFill/>
            </a:ln>
            <a:solidFill>
              <a:srgbClr val="272627"/>
            </a:solidFill>
            <a:effectLst/>
            <a:uFillTx/>
            <a:latin typeface="Soho Gothic Pro Regular"/>
            <a:ea typeface="Soho Gothic Pro Regular"/>
            <a:cs typeface="Soho Gothic Pro Regular"/>
            <a:sym typeface="Soho Gothic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508</Words>
  <Application>Microsoft Office PowerPoint</Application>
  <PresentationFormat>Personalizzato</PresentationFormat>
  <Paragraphs>82</Paragraphs>
  <Slides>14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5" baseType="lpstr">
      <vt:lpstr>Arial</vt:lpstr>
      <vt:lpstr>Helvetica Neue</vt:lpstr>
      <vt:lpstr>Helvetica Neue Medium</vt:lpstr>
      <vt:lpstr>Open Sans</vt:lpstr>
      <vt:lpstr>Soho Gothic Pro Bold</vt:lpstr>
      <vt:lpstr>Soho Gothic Pro Light</vt:lpstr>
      <vt:lpstr>Soho Gothic Pro Medium</vt:lpstr>
      <vt:lpstr>Soho Gothic Pro Regular</vt:lpstr>
      <vt:lpstr>Soho Gothic Pro Thin</vt:lpstr>
      <vt:lpstr>Verdana Pro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Vuoto</dc:creator>
  <cp:lastModifiedBy>Annamaria Cacchione</cp:lastModifiedBy>
  <cp:revision>20</cp:revision>
  <dcterms:modified xsi:type="dcterms:W3CDTF">2022-03-31T10:51:34Z</dcterms:modified>
</cp:coreProperties>
</file>